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61" r:id="rId2"/>
    <p:sldId id="288" r:id="rId3"/>
    <p:sldId id="262" r:id="rId4"/>
    <p:sldId id="267" r:id="rId5"/>
    <p:sldId id="266" r:id="rId6"/>
    <p:sldId id="278" r:id="rId7"/>
    <p:sldId id="292" r:id="rId8"/>
    <p:sldId id="293" r:id="rId9"/>
    <p:sldId id="294" r:id="rId10"/>
    <p:sldId id="284"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353" autoAdjust="0"/>
    <p:restoredTop sz="88440" autoAdjust="0"/>
  </p:normalViewPr>
  <p:slideViewPr>
    <p:cSldViewPr snapToGrid="0">
      <p:cViewPr varScale="1">
        <p:scale>
          <a:sx n="98" d="100"/>
          <a:sy n="98" d="100"/>
        </p:scale>
        <p:origin x="996" y="78"/>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olarinwa Amoye" userId="2acaec5b-5f9f-48d6-935f-a48c82b049eb" providerId="ADAL" clId="{7C9E2351-58B9-43E3-925D-382FFA9F8305}"/>
    <pc:docChg chg="undo redo custSel addSld delSld modSld sldOrd addMainMaster delMainMaster modMainMaster">
      <pc:chgData name="Bolarinwa Amoye" userId="2acaec5b-5f9f-48d6-935f-a48c82b049eb" providerId="ADAL" clId="{7C9E2351-58B9-43E3-925D-382FFA9F8305}" dt="2026-03-09T14:45:32.748" v="1282" actId="14100"/>
      <pc:docMkLst>
        <pc:docMk/>
      </pc:docMkLst>
      <pc:sldChg chg="addSp delSp modSp mod">
        <pc:chgData name="Bolarinwa Amoye" userId="2acaec5b-5f9f-48d6-935f-a48c82b049eb" providerId="ADAL" clId="{7C9E2351-58B9-43E3-925D-382FFA9F8305}" dt="2026-03-09T14:45:32.748" v="1282" actId="14100"/>
        <pc:sldMkLst>
          <pc:docMk/>
          <pc:sldMk cId="3874028659" sldId="261"/>
        </pc:sldMkLst>
        <pc:spChg chg="mod">
          <ac:chgData name="Bolarinwa Amoye" userId="2acaec5b-5f9f-48d6-935f-a48c82b049eb" providerId="ADAL" clId="{7C9E2351-58B9-43E3-925D-382FFA9F8305}" dt="2026-03-06T19:25:26.797" v="1162"/>
          <ac:spMkLst>
            <pc:docMk/>
            <pc:sldMk cId="3874028659" sldId="261"/>
            <ac:spMk id="2" creationId="{D5E5D699-AED9-433D-A0D3-44C13A925EB6}"/>
          </ac:spMkLst>
        </pc:spChg>
        <pc:spChg chg="del mod">
          <ac:chgData name="Bolarinwa Amoye" userId="2acaec5b-5f9f-48d6-935f-a48c82b049eb" providerId="ADAL" clId="{7C9E2351-58B9-43E3-925D-382FFA9F8305}" dt="2026-03-09T14:45:24.319" v="1280" actId="478"/>
          <ac:spMkLst>
            <pc:docMk/>
            <pc:sldMk cId="3874028659" sldId="261"/>
            <ac:spMk id="10" creationId="{1FECE51D-B39B-4A1B-91E8-D8C4C7369C56}"/>
          </ac:spMkLst>
        </pc:spChg>
        <pc:spChg chg="mod">
          <ac:chgData name="Bolarinwa Amoye" userId="2acaec5b-5f9f-48d6-935f-a48c82b049eb" providerId="ADAL" clId="{7C9E2351-58B9-43E3-925D-382FFA9F8305}" dt="2026-03-06T14:11:25.016" v="928" actId="14100"/>
          <ac:spMkLst>
            <pc:docMk/>
            <pc:sldMk cId="3874028659" sldId="261"/>
            <ac:spMk id="12" creationId="{28D4EC13-3741-498B-A3DE-F0F268027A17}"/>
          </ac:spMkLst>
        </pc:spChg>
        <pc:picChg chg="add mod">
          <ac:chgData name="Bolarinwa Amoye" userId="2acaec5b-5f9f-48d6-935f-a48c82b049eb" providerId="ADAL" clId="{7C9E2351-58B9-43E3-925D-382FFA9F8305}" dt="2026-03-09T14:45:32.748" v="1282" actId="14100"/>
          <ac:picMkLst>
            <pc:docMk/>
            <pc:sldMk cId="3874028659" sldId="261"/>
            <ac:picMk id="4" creationId="{77584BE4-D8FF-87C3-5287-FE921039CECC}"/>
          </ac:picMkLst>
        </pc:picChg>
      </pc:sldChg>
      <pc:sldChg chg="addSp delSp modSp mod modClrScheme chgLayout">
        <pc:chgData name="Bolarinwa Amoye" userId="2acaec5b-5f9f-48d6-935f-a48c82b049eb" providerId="ADAL" clId="{7C9E2351-58B9-43E3-925D-382FFA9F8305}" dt="2026-03-06T16:57:24.970" v="1137" actId="931"/>
        <pc:sldMkLst>
          <pc:docMk/>
          <pc:sldMk cId="3300253732" sldId="262"/>
        </pc:sldMkLst>
        <pc:spChg chg="add del mod topLvl">
          <ac:chgData name="Bolarinwa Amoye" userId="2acaec5b-5f9f-48d6-935f-a48c82b049eb" providerId="ADAL" clId="{7C9E2351-58B9-43E3-925D-382FFA9F8305}" dt="2026-03-06T14:30:43.504" v="984" actId="20577"/>
          <ac:spMkLst>
            <pc:docMk/>
            <pc:sldMk cId="3300253732" sldId="262"/>
            <ac:spMk id="6" creationId="{5ECDA2B5-DF92-4529-A102-42F0B9EBE9CF}"/>
          </ac:spMkLst>
        </pc:spChg>
        <pc:spChg chg="add mod topLvl">
          <ac:chgData name="Bolarinwa Amoye" userId="2acaec5b-5f9f-48d6-935f-a48c82b049eb" providerId="ADAL" clId="{7C9E2351-58B9-43E3-925D-382FFA9F8305}" dt="2026-03-06T14:03:03.950" v="884" actId="165"/>
          <ac:spMkLst>
            <pc:docMk/>
            <pc:sldMk cId="3300253732" sldId="262"/>
            <ac:spMk id="8" creationId="{B80DDCF1-F32E-37EA-9CD6-3952E4AA71EB}"/>
          </ac:spMkLst>
        </pc:spChg>
        <pc:spChg chg="add mod">
          <ac:chgData name="Bolarinwa Amoye" userId="2acaec5b-5f9f-48d6-935f-a48c82b049eb" providerId="ADAL" clId="{7C9E2351-58B9-43E3-925D-382FFA9F8305}" dt="2026-03-06T13:46:59.243" v="760" actId="20577"/>
          <ac:spMkLst>
            <pc:docMk/>
            <pc:sldMk cId="3300253732" sldId="262"/>
            <ac:spMk id="9" creationId="{A2F67C9F-5B1A-3D31-F97B-8035768652FB}"/>
          </ac:spMkLst>
        </pc:spChg>
        <pc:spChg chg="add mod topLvl">
          <ac:chgData name="Bolarinwa Amoye" userId="2acaec5b-5f9f-48d6-935f-a48c82b049eb" providerId="ADAL" clId="{7C9E2351-58B9-43E3-925D-382FFA9F8305}" dt="2026-03-06T14:03:03.950" v="884" actId="165"/>
          <ac:spMkLst>
            <pc:docMk/>
            <pc:sldMk cId="3300253732" sldId="262"/>
            <ac:spMk id="11" creationId="{ABA16ABA-35E0-14C4-A8CB-D96629A02B74}"/>
          </ac:spMkLst>
        </pc:spChg>
        <pc:spChg chg="add mod topLvl">
          <ac:chgData name="Bolarinwa Amoye" userId="2acaec5b-5f9f-48d6-935f-a48c82b049eb" providerId="ADAL" clId="{7C9E2351-58B9-43E3-925D-382FFA9F8305}" dt="2026-03-06T14:03:03.950" v="884" actId="165"/>
          <ac:spMkLst>
            <pc:docMk/>
            <pc:sldMk cId="3300253732" sldId="262"/>
            <ac:spMk id="14" creationId="{B444004B-A3CA-3A9F-1883-E08054B32BA4}"/>
          </ac:spMkLst>
        </pc:spChg>
        <pc:spChg chg="add mod topLvl">
          <ac:chgData name="Bolarinwa Amoye" userId="2acaec5b-5f9f-48d6-935f-a48c82b049eb" providerId="ADAL" clId="{7C9E2351-58B9-43E3-925D-382FFA9F8305}" dt="2026-03-06T14:03:03.950" v="884" actId="165"/>
          <ac:spMkLst>
            <pc:docMk/>
            <pc:sldMk cId="3300253732" sldId="262"/>
            <ac:spMk id="16" creationId="{3B90B242-F678-73D6-4CA3-740F1A73BA55}"/>
          </ac:spMkLst>
        </pc:spChg>
        <pc:spChg chg="mod topLvl">
          <ac:chgData name="Bolarinwa Amoye" userId="2acaec5b-5f9f-48d6-935f-a48c82b049eb" providerId="ADAL" clId="{7C9E2351-58B9-43E3-925D-382FFA9F8305}" dt="2026-03-06T14:03:03.950" v="884" actId="165"/>
          <ac:spMkLst>
            <pc:docMk/>
            <pc:sldMk cId="3300253732" sldId="262"/>
            <ac:spMk id="17" creationId="{849FDB6B-E80D-4C19-86B4-4AE29857E5DF}"/>
          </ac:spMkLst>
        </pc:spChg>
        <pc:spChg chg="add mod">
          <ac:chgData name="Bolarinwa Amoye" userId="2acaec5b-5f9f-48d6-935f-a48c82b049eb" providerId="ADAL" clId="{7C9E2351-58B9-43E3-925D-382FFA9F8305}" dt="2026-03-06T13:49:14.219" v="825" actId="1076"/>
          <ac:spMkLst>
            <pc:docMk/>
            <pc:sldMk cId="3300253732" sldId="262"/>
            <ac:spMk id="21" creationId="{561E2730-EC55-13CE-99BD-C84AB75FF0C5}"/>
          </ac:spMkLst>
        </pc:spChg>
        <pc:spChg chg="add mod topLvl">
          <ac:chgData name="Bolarinwa Amoye" userId="2acaec5b-5f9f-48d6-935f-a48c82b049eb" providerId="ADAL" clId="{7C9E2351-58B9-43E3-925D-382FFA9F8305}" dt="2026-03-06T14:30:43.031" v="983" actId="20577"/>
          <ac:spMkLst>
            <pc:docMk/>
            <pc:sldMk cId="3300253732" sldId="262"/>
            <ac:spMk id="23" creationId="{D5C51518-0C0E-5F54-3D30-8431F5F824E3}"/>
          </ac:spMkLst>
        </pc:spChg>
        <pc:spChg chg="add mod">
          <ac:chgData name="Bolarinwa Amoye" userId="2acaec5b-5f9f-48d6-935f-a48c82b049eb" providerId="ADAL" clId="{7C9E2351-58B9-43E3-925D-382FFA9F8305}" dt="2026-03-06T14:30:42.638" v="982" actId="20577"/>
          <ac:spMkLst>
            <pc:docMk/>
            <pc:sldMk cId="3300253732" sldId="262"/>
            <ac:spMk id="24" creationId="{5CEFA06E-94E3-5573-608F-9E3A2254857A}"/>
          </ac:spMkLst>
        </pc:spChg>
        <pc:spChg chg="add mod topLvl">
          <ac:chgData name="Bolarinwa Amoye" userId="2acaec5b-5f9f-48d6-935f-a48c82b049eb" providerId="ADAL" clId="{7C9E2351-58B9-43E3-925D-382FFA9F8305}" dt="2026-03-06T14:30:42.337" v="981" actId="20577"/>
          <ac:spMkLst>
            <pc:docMk/>
            <pc:sldMk cId="3300253732" sldId="262"/>
            <ac:spMk id="25" creationId="{1E8FE626-FE05-DC03-F609-11CA77A51D64}"/>
          </ac:spMkLst>
        </pc:spChg>
        <pc:spChg chg="add mod topLvl">
          <ac:chgData name="Bolarinwa Amoye" userId="2acaec5b-5f9f-48d6-935f-a48c82b049eb" providerId="ADAL" clId="{7C9E2351-58B9-43E3-925D-382FFA9F8305}" dt="2026-03-06T14:30:42.058" v="980" actId="20577"/>
          <ac:spMkLst>
            <pc:docMk/>
            <pc:sldMk cId="3300253732" sldId="262"/>
            <ac:spMk id="26" creationId="{071F7F65-3AC1-A036-03F2-5C8D7467F3FB}"/>
          </ac:spMkLst>
        </pc:spChg>
        <pc:spChg chg="add mod topLvl">
          <ac:chgData name="Bolarinwa Amoye" userId="2acaec5b-5f9f-48d6-935f-a48c82b049eb" providerId="ADAL" clId="{7C9E2351-58B9-43E3-925D-382FFA9F8305}" dt="2026-03-06T14:30:41.833" v="979" actId="20577"/>
          <ac:spMkLst>
            <pc:docMk/>
            <pc:sldMk cId="3300253732" sldId="262"/>
            <ac:spMk id="27" creationId="{EE5524B8-48E7-ED2B-90B7-4C7BF10E685B}"/>
          </ac:spMkLst>
        </pc:spChg>
        <pc:spChg chg="add mod">
          <ac:chgData name="Bolarinwa Amoye" userId="2acaec5b-5f9f-48d6-935f-a48c82b049eb" providerId="ADAL" clId="{7C9E2351-58B9-43E3-925D-382FFA9F8305}" dt="2026-03-06T14:30:41.584" v="978" actId="20577"/>
          <ac:spMkLst>
            <pc:docMk/>
            <pc:sldMk cId="3300253732" sldId="262"/>
            <ac:spMk id="28" creationId="{EC74B67D-83A0-388A-F59C-8732585B5539}"/>
          </ac:spMkLst>
        </pc:spChg>
        <pc:grpChg chg="add mod">
          <ac:chgData name="Bolarinwa Amoye" userId="2acaec5b-5f9f-48d6-935f-a48c82b049eb" providerId="ADAL" clId="{7C9E2351-58B9-43E3-925D-382FFA9F8305}" dt="2026-03-06T14:29:56.734" v="969" actId="14100"/>
          <ac:grpSpMkLst>
            <pc:docMk/>
            <pc:sldMk cId="3300253732" sldId="262"/>
            <ac:grpSpMk id="30" creationId="{CAF57227-3D41-93BC-D3A2-84D84A3439DA}"/>
          </ac:grpSpMkLst>
        </pc:grpChg>
        <pc:picChg chg="add mod ord">
          <ac:chgData name="Bolarinwa Amoye" userId="2acaec5b-5f9f-48d6-935f-a48c82b049eb" providerId="ADAL" clId="{7C9E2351-58B9-43E3-925D-382FFA9F8305}" dt="2026-03-06T16:57:24.970" v="1137" actId="931"/>
          <ac:picMkLst>
            <pc:docMk/>
            <pc:sldMk cId="3300253732" sldId="262"/>
            <ac:picMk id="40" creationId="{DF9EEF57-3318-4781-3F52-5F68E9E4DF44}"/>
          </ac:picMkLst>
        </pc:picChg>
        <pc:cxnChg chg="add mod topLvl">
          <ac:chgData name="Bolarinwa Amoye" userId="2acaec5b-5f9f-48d6-935f-a48c82b049eb" providerId="ADAL" clId="{7C9E2351-58B9-43E3-925D-382FFA9F8305}" dt="2026-03-06T14:03:30.313" v="886" actId="164"/>
          <ac:cxnSpMkLst>
            <pc:docMk/>
            <pc:sldMk cId="3300253732" sldId="262"/>
            <ac:cxnSpMk id="4" creationId="{C4DDF010-7D42-CF76-8BD0-66C0AE7221B3}"/>
          </ac:cxnSpMkLst>
        </pc:cxnChg>
        <pc:cxnChg chg="add mod topLvl">
          <ac:chgData name="Bolarinwa Amoye" userId="2acaec5b-5f9f-48d6-935f-a48c82b049eb" providerId="ADAL" clId="{7C9E2351-58B9-43E3-925D-382FFA9F8305}" dt="2026-03-06T14:03:30.313" v="886" actId="164"/>
          <ac:cxnSpMkLst>
            <pc:docMk/>
            <pc:sldMk cId="3300253732" sldId="262"/>
            <ac:cxnSpMk id="5" creationId="{4721A9B9-0DB1-88FF-D47D-CD136BAB28C8}"/>
          </ac:cxnSpMkLst>
        </pc:cxnChg>
        <pc:cxnChg chg="mod topLvl">
          <ac:chgData name="Bolarinwa Amoye" userId="2acaec5b-5f9f-48d6-935f-a48c82b049eb" providerId="ADAL" clId="{7C9E2351-58B9-43E3-925D-382FFA9F8305}" dt="2026-03-06T14:03:30.313" v="886" actId="164"/>
          <ac:cxnSpMkLst>
            <pc:docMk/>
            <pc:sldMk cId="3300253732" sldId="262"/>
            <ac:cxnSpMk id="10" creationId="{B3424E81-A35C-4DB1-ADB6-AFDDB5910BAE}"/>
          </ac:cxnSpMkLst>
        </pc:cxnChg>
        <pc:cxnChg chg="mod topLvl">
          <ac:chgData name="Bolarinwa Amoye" userId="2acaec5b-5f9f-48d6-935f-a48c82b049eb" providerId="ADAL" clId="{7C9E2351-58B9-43E3-925D-382FFA9F8305}" dt="2026-03-06T14:03:30.313" v="886" actId="164"/>
          <ac:cxnSpMkLst>
            <pc:docMk/>
            <pc:sldMk cId="3300253732" sldId="262"/>
            <ac:cxnSpMk id="12" creationId="{E98A5360-E05E-4D1E-B59B-C693C88ED8CB}"/>
          </ac:cxnSpMkLst>
        </pc:cxnChg>
        <pc:cxnChg chg="mod topLvl">
          <ac:chgData name="Bolarinwa Amoye" userId="2acaec5b-5f9f-48d6-935f-a48c82b049eb" providerId="ADAL" clId="{7C9E2351-58B9-43E3-925D-382FFA9F8305}" dt="2026-03-06T14:03:30.313" v="886" actId="164"/>
          <ac:cxnSpMkLst>
            <pc:docMk/>
            <pc:sldMk cId="3300253732" sldId="262"/>
            <ac:cxnSpMk id="13" creationId="{C0D2846B-8BD3-4FD5-A01D-AACEE01DC2DD}"/>
          </ac:cxnSpMkLst>
        </pc:cxnChg>
        <pc:cxnChg chg="mod topLvl">
          <ac:chgData name="Bolarinwa Amoye" userId="2acaec5b-5f9f-48d6-935f-a48c82b049eb" providerId="ADAL" clId="{7C9E2351-58B9-43E3-925D-382FFA9F8305}" dt="2026-03-06T14:03:30.313" v="886" actId="164"/>
          <ac:cxnSpMkLst>
            <pc:docMk/>
            <pc:sldMk cId="3300253732" sldId="262"/>
            <ac:cxnSpMk id="15" creationId="{B4201094-38C2-4821-8CD1-9ED45034390F}"/>
          </ac:cxnSpMkLst>
        </pc:cxnChg>
        <pc:cxnChg chg="mod topLvl">
          <ac:chgData name="Bolarinwa Amoye" userId="2acaec5b-5f9f-48d6-935f-a48c82b049eb" providerId="ADAL" clId="{7C9E2351-58B9-43E3-925D-382FFA9F8305}" dt="2026-03-06T14:03:30.313" v="886" actId="164"/>
          <ac:cxnSpMkLst>
            <pc:docMk/>
            <pc:sldMk cId="3300253732" sldId="262"/>
            <ac:cxnSpMk id="18" creationId="{987EFCAB-FA1C-4C28-9CB2-7F5EA158290C}"/>
          </ac:cxnSpMkLst>
        </pc:cxnChg>
        <pc:cxnChg chg="mod topLvl">
          <ac:chgData name="Bolarinwa Amoye" userId="2acaec5b-5f9f-48d6-935f-a48c82b049eb" providerId="ADAL" clId="{7C9E2351-58B9-43E3-925D-382FFA9F8305}" dt="2026-03-06T14:03:30.313" v="886" actId="164"/>
          <ac:cxnSpMkLst>
            <pc:docMk/>
            <pc:sldMk cId="3300253732" sldId="262"/>
            <ac:cxnSpMk id="19" creationId="{1F0086A1-6690-46F2-9E24-C5FB8659B4BA}"/>
          </ac:cxnSpMkLst>
        </pc:cxnChg>
      </pc:sldChg>
      <pc:sldChg chg="addSp delSp modSp mod modClrScheme chgLayout">
        <pc:chgData name="Bolarinwa Amoye" userId="2acaec5b-5f9f-48d6-935f-a48c82b049eb" providerId="ADAL" clId="{7C9E2351-58B9-43E3-925D-382FFA9F8305}" dt="2026-03-06T02:18:41.123" v="537" actId="478"/>
        <pc:sldMkLst>
          <pc:docMk/>
          <pc:sldMk cId="2687178022" sldId="266"/>
        </pc:sldMkLst>
        <pc:spChg chg="mod">
          <ac:chgData name="Bolarinwa Amoye" userId="2acaec5b-5f9f-48d6-935f-a48c82b049eb" providerId="ADAL" clId="{7C9E2351-58B9-43E3-925D-382FFA9F8305}" dt="2026-03-06T00:26:41.368" v="159" actId="1076"/>
          <ac:spMkLst>
            <pc:docMk/>
            <pc:sldMk cId="2687178022" sldId="266"/>
            <ac:spMk id="2" creationId="{56672DEE-CBB9-46F9-84C4-7D5167736877}"/>
          </ac:spMkLst>
        </pc:spChg>
        <pc:spChg chg="mod">
          <ac:chgData name="Bolarinwa Amoye" userId="2acaec5b-5f9f-48d6-935f-a48c82b049eb" providerId="ADAL" clId="{7C9E2351-58B9-43E3-925D-382FFA9F8305}" dt="2026-03-06T00:26:55.108" v="161" actId="1076"/>
          <ac:spMkLst>
            <pc:docMk/>
            <pc:sldMk cId="2687178022" sldId="266"/>
            <ac:spMk id="6" creationId="{ED72DCFB-A02D-02EE-3748-291CABB39A81}"/>
          </ac:spMkLst>
        </pc:spChg>
        <pc:spChg chg="add mod">
          <ac:chgData name="Bolarinwa Amoye" userId="2acaec5b-5f9f-48d6-935f-a48c82b049eb" providerId="ADAL" clId="{7C9E2351-58B9-43E3-925D-382FFA9F8305}" dt="2026-03-06T00:26:55.108" v="161" actId="1076"/>
          <ac:spMkLst>
            <pc:docMk/>
            <pc:sldMk cId="2687178022" sldId="266"/>
            <ac:spMk id="8" creationId="{BAF6D8FA-3EE6-C58C-77AA-D02B5E4F480C}"/>
          </ac:spMkLst>
        </pc:spChg>
        <pc:spChg chg="mod">
          <ac:chgData name="Bolarinwa Amoye" userId="2acaec5b-5f9f-48d6-935f-a48c82b049eb" providerId="ADAL" clId="{7C9E2351-58B9-43E3-925D-382FFA9F8305}" dt="2026-03-06T00:26:55.108" v="161" actId="1076"/>
          <ac:spMkLst>
            <pc:docMk/>
            <pc:sldMk cId="2687178022" sldId="266"/>
            <ac:spMk id="9" creationId="{AF857DC1-8C2A-F5C1-4F17-BEFFBCD46E82}"/>
          </ac:spMkLst>
        </pc:spChg>
        <pc:spChg chg="add mod">
          <ac:chgData name="Bolarinwa Amoye" userId="2acaec5b-5f9f-48d6-935f-a48c82b049eb" providerId="ADAL" clId="{7C9E2351-58B9-43E3-925D-382FFA9F8305}" dt="2026-03-06T00:26:55.108" v="161" actId="1076"/>
          <ac:spMkLst>
            <pc:docMk/>
            <pc:sldMk cId="2687178022" sldId="266"/>
            <ac:spMk id="10" creationId="{EB6E2E8C-806D-84DA-70E7-9C32C4AA8385}"/>
          </ac:spMkLst>
        </pc:spChg>
        <pc:spChg chg="add mod">
          <ac:chgData name="Bolarinwa Amoye" userId="2acaec5b-5f9f-48d6-935f-a48c82b049eb" providerId="ADAL" clId="{7C9E2351-58B9-43E3-925D-382FFA9F8305}" dt="2026-03-06T00:26:55.108" v="161" actId="1076"/>
          <ac:spMkLst>
            <pc:docMk/>
            <pc:sldMk cId="2687178022" sldId="266"/>
            <ac:spMk id="11" creationId="{4C6B9D39-0080-0257-8783-45EE44156EF5}"/>
          </ac:spMkLst>
        </pc:spChg>
        <pc:spChg chg="add mod">
          <ac:chgData name="Bolarinwa Amoye" userId="2acaec5b-5f9f-48d6-935f-a48c82b049eb" providerId="ADAL" clId="{7C9E2351-58B9-43E3-925D-382FFA9F8305}" dt="2026-03-06T00:26:55.108" v="161" actId="1076"/>
          <ac:spMkLst>
            <pc:docMk/>
            <pc:sldMk cId="2687178022" sldId="266"/>
            <ac:spMk id="12" creationId="{421C39BA-1CDC-FCEB-52F3-F2238426C55D}"/>
          </ac:spMkLst>
        </pc:spChg>
        <pc:spChg chg="add mod">
          <ac:chgData name="Bolarinwa Amoye" userId="2acaec5b-5f9f-48d6-935f-a48c82b049eb" providerId="ADAL" clId="{7C9E2351-58B9-43E3-925D-382FFA9F8305}" dt="2026-03-06T00:26:55.108" v="161" actId="1076"/>
          <ac:spMkLst>
            <pc:docMk/>
            <pc:sldMk cId="2687178022" sldId="266"/>
            <ac:spMk id="16" creationId="{DAE7EB52-2D5B-269C-A603-9CC11065F930}"/>
          </ac:spMkLst>
        </pc:spChg>
        <pc:spChg chg="add mod">
          <ac:chgData name="Bolarinwa Amoye" userId="2acaec5b-5f9f-48d6-935f-a48c82b049eb" providerId="ADAL" clId="{7C9E2351-58B9-43E3-925D-382FFA9F8305}" dt="2026-03-06T00:26:55.108" v="161" actId="1076"/>
          <ac:spMkLst>
            <pc:docMk/>
            <pc:sldMk cId="2687178022" sldId="266"/>
            <ac:spMk id="17" creationId="{5D6039DA-DD5F-D933-755F-0214C06E0797}"/>
          </ac:spMkLst>
        </pc:spChg>
        <pc:spChg chg="add mod">
          <ac:chgData name="Bolarinwa Amoye" userId="2acaec5b-5f9f-48d6-935f-a48c82b049eb" providerId="ADAL" clId="{7C9E2351-58B9-43E3-925D-382FFA9F8305}" dt="2026-03-06T00:26:55.108" v="161" actId="1076"/>
          <ac:spMkLst>
            <pc:docMk/>
            <pc:sldMk cId="2687178022" sldId="266"/>
            <ac:spMk id="18" creationId="{20B74121-05CE-6237-9A6A-51E39756053A}"/>
          </ac:spMkLst>
        </pc:spChg>
        <pc:spChg chg="add del mod">
          <ac:chgData name="Bolarinwa Amoye" userId="2acaec5b-5f9f-48d6-935f-a48c82b049eb" providerId="ADAL" clId="{7C9E2351-58B9-43E3-925D-382FFA9F8305}" dt="2026-03-06T01:36:10.574" v="459" actId="478"/>
          <ac:spMkLst>
            <pc:docMk/>
            <pc:sldMk cId="2687178022" sldId="266"/>
            <ac:spMk id="19" creationId="{F233A42C-6E1B-2216-2366-8958CFDF31BD}"/>
          </ac:spMkLst>
        </pc:spChg>
        <pc:picChg chg="add del mod ord">
          <ac:chgData name="Bolarinwa Amoye" userId="2acaec5b-5f9f-48d6-935f-a48c82b049eb" providerId="ADAL" clId="{7C9E2351-58B9-43E3-925D-382FFA9F8305}" dt="2026-03-06T02:18:41.123" v="537" actId="478"/>
          <ac:picMkLst>
            <pc:docMk/>
            <pc:sldMk cId="2687178022" sldId="266"/>
            <ac:picMk id="21" creationId="{CB169C3F-280B-D745-A93F-B4AA99518E8A}"/>
          </ac:picMkLst>
        </pc:picChg>
        <pc:picChg chg="add del mod ord">
          <ac:chgData name="Bolarinwa Amoye" userId="2acaec5b-5f9f-48d6-935f-a48c82b049eb" providerId="ADAL" clId="{7C9E2351-58B9-43E3-925D-382FFA9F8305}" dt="2026-03-06T02:18:40.746" v="536" actId="478"/>
          <ac:picMkLst>
            <pc:docMk/>
            <pc:sldMk cId="2687178022" sldId="266"/>
            <ac:picMk id="23" creationId="{431D9CAB-553E-3C60-FC5C-9D3651593544}"/>
          </ac:picMkLst>
        </pc:picChg>
        <pc:picChg chg="add del mod ord">
          <ac:chgData name="Bolarinwa Amoye" userId="2acaec5b-5f9f-48d6-935f-a48c82b049eb" providerId="ADAL" clId="{7C9E2351-58B9-43E3-925D-382FFA9F8305}" dt="2026-03-06T02:18:40.322" v="535" actId="478"/>
          <ac:picMkLst>
            <pc:docMk/>
            <pc:sldMk cId="2687178022" sldId="266"/>
            <ac:picMk id="25" creationId="{B6BC0451-E8C6-DF99-51BD-6ED8F2EC134E}"/>
          </ac:picMkLst>
        </pc:picChg>
      </pc:sldChg>
      <pc:sldChg chg="addSp delSp modSp mod modNotesTx">
        <pc:chgData name="Bolarinwa Amoye" userId="2acaec5b-5f9f-48d6-935f-a48c82b049eb" providerId="ADAL" clId="{7C9E2351-58B9-43E3-925D-382FFA9F8305}" dt="2026-03-06T19:44:25.357" v="1258" actId="12"/>
        <pc:sldMkLst>
          <pc:docMk/>
          <pc:sldMk cId="2238940685" sldId="267"/>
        </pc:sldMkLst>
        <pc:spChg chg="mod">
          <ac:chgData name="Bolarinwa Amoye" userId="2acaec5b-5f9f-48d6-935f-a48c82b049eb" providerId="ADAL" clId="{7C9E2351-58B9-43E3-925D-382FFA9F8305}" dt="2026-03-06T00:06:03.998" v="109" actId="1076"/>
          <ac:spMkLst>
            <pc:docMk/>
            <pc:sldMk cId="2238940685" sldId="267"/>
            <ac:spMk id="4" creationId="{DE056EDB-C667-42BE-B643-84F15D324654}"/>
          </ac:spMkLst>
        </pc:spChg>
        <pc:spChg chg="mod">
          <ac:chgData name="Bolarinwa Amoye" userId="2acaec5b-5f9f-48d6-935f-a48c82b049eb" providerId="ADAL" clId="{7C9E2351-58B9-43E3-925D-382FFA9F8305}" dt="2026-03-06T00:49:01.612" v="300" actId="20577"/>
          <ac:spMkLst>
            <pc:docMk/>
            <pc:sldMk cId="2238940685" sldId="267"/>
            <ac:spMk id="7" creationId="{62EC23DE-5340-4E8B-90EF-09246099C3F1}"/>
          </ac:spMkLst>
        </pc:spChg>
        <pc:spChg chg="mod">
          <ac:chgData name="Bolarinwa Amoye" userId="2acaec5b-5f9f-48d6-935f-a48c82b049eb" providerId="ADAL" clId="{7C9E2351-58B9-43E3-925D-382FFA9F8305}" dt="2026-03-06T14:13:56.604" v="947" actId="14100"/>
          <ac:spMkLst>
            <pc:docMk/>
            <pc:sldMk cId="2238940685" sldId="267"/>
            <ac:spMk id="11" creationId="{C772AA50-9455-42AD-AFD5-143DB953F912}"/>
          </ac:spMkLst>
        </pc:spChg>
        <pc:cxnChg chg="mod">
          <ac:chgData name="Bolarinwa Amoye" userId="2acaec5b-5f9f-48d6-935f-a48c82b049eb" providerId="ADAL" clId="{7C9E2351-58B9-43E3-925D-382FFA9F8305}" dt="2026-03-06T00:06:25.996" v="112" actId="1076"/>
          <ac:cxnSpMkLst>
            <pc:docMk/>
            <pc:sldMk cId="2238940685" sldId="267"/>
            <ac:cxnSpMk id="5" creationId="{5F460DF6-64C5-4E55-96C3-2131C66C1DC4}"/>
          </ac:cxnSpMkLst>
        </pc:cxnChg>
        <pc:cxnChg chg="add mod">
          <ac:chgData name="Bolarinwa Amoye" userId="2acaec5b-5f9f-48d6-935f-a48c82b049eb" providerId="ADAL" clId="{7C9E2351-58B9-43E3-925D-382FFA9F8305}" dt="2026-03-06T00:06:55.653" v="119" actId="1076"/>
          <ac:cxnSpMkLst>
            <pc:docMk/>
            <pc:sldMk cId="2238940685" sldId="267"/>
            <ac:cxnSpMk id="12" creationId="{DB2D3DBD-66B2-56AB-BE7A-331AC6B78FA1}"/>
          </ac:cxnSpMkLst>
        </pc:cxnChg>
      </pc:sldChg>
      <pc:sldChg chg="addSp delSp modSp mod ord modNotesTx">
        <pc:chgData name="Bolarinwa Amoye" userId="2acaec5b-5f9f-48d6-935f-a48c82b049eb" providerId="ADAL" clId="{7C9E2351-58B9-43E3-925D-382FFA9F8305}" dt="2026-03-06T19:46:15.901" v="1262" actId="20577"/>
        <pc:sldMkLst>
          <pc:docMk/>
          <pc:sldMk cId="3080292805" sldId="278"/>
        </pc:sldMkLst>
        <pc:spChg chg="add mod">
          <ac:chgData name="Bolarinwa Amoye" userId="2acaec5b-5f9f-48d6-935f-a48c82b049eb" providerId="ADAL" clId="{7C9E2351-58B9-43E3-925D-382FFA9F8305}" dt="2026-03-06T00:24:42.873" v="153" actId="14100"/>
          <ac:spMkLst>
            <pc:docMk/>
            <pc:sldMk cId="3080292805" sldId="278"/>
            <ac:spMk id="2" creationId="{D586794F-238D-7D74-310E-8A9C31D0FF06}"/>
          </ac:spMkLst>
        </pc:spChg>
        <pc:spChg chg="add mod">
          <ac:chgData name="Bolarinwa Amoye" userId="2acaec5b-5f9f-48d6-935f-a48c82b049eb" providerId="ADAL" clId="{7C9E2351-58B9-43E3-925D-382FFA9F8305}" dt="2026-03-06T00:45:29.995" v="262" actId="1076"/>
          <ac:spMkLst>
            <pc:docMk/>
            <pc:sldMk cId="3080292805" sldId="278"/>
            <ac:spMk id="5" creationId="{71635778-4CDE-5D60-4888-91846971D31C}"/>
          </ac:spMkLst>
        </pc:spChg>
        <pc:spChg chg="add mod">
          <ac:chgData name="Bolarinwa Amoye" userId="2acaec5b-5f9f-48d6-935f-a48c82b049eb" providerId="ADAL" clId="{7C9E2351-58B9-43E3-925D-382FFA9F8305}" dt="2026-03-06T00:39:04.912" v="246" actId="14100"/>
          <ac:spMkLst>
            <pc:docMk/>
            <pc:sldMk cId="3080292805" sldId="278"/>
            <ac:spMk id="7" creationId="{8C1016A1-5FA0-921A-4D81-FE217356331E}"/>
          </ac:spMkLst>
        </pc:spChg>
        <pc:spChg chg="add mod">
          <ac:chgData name="Bolarinwa Amoye" userId="2acaec5b-5f9f-48d6-935f-a48c82b049eb" providerId="ADAL" clId="{7C9E2351-58B9-43E3-925D-382FFA9F8305}" dt="2026-03-06T00:34:29.013" v="213"/>
          <ac:spMkLst>
            <pc:docMk/>
            <pc:sldMk cId="3080292805" sldId="278"/>
            <ac:spMk id="8" creationId="{AA3B1105-0280-5AD3-14B6-D9D0DF553A12}"/>
          </ac:spMkLst>
        </pc:spChg>
        <pc:spChg chg="mod topLvl">
          <ac:chgData name="Bolarinwa Amoye" userId="2acaec5b-5f9f-48d6-935f-a48c82b049eb" providerId="ADAL" clId="{7C9E2351-58B9-43E3-925D-382FFA9F8305}" dt="2026-03-06T00:39:15.894" v="247" actId="14100"/>
          <ac:spMkLst>
            <pc:docMk/>
            <pc:sldMk cId="3080292805" sldId="278"/>
            <ac:spMk id="27" creationId="{030B61ED-5FDD-4EBA-B12F-E57DBC81207F}"/>
          </ac:spMkLst>
        </pc:spChg>
        <pc:spChg chg="mod topLvl">
          <ac:chgData name="Bolarinwa Amoye" userId="2acaec5b-5f9f-48d6-935f-a48c82b049eb" providerId="ADAL" clId="{7C9E2351-58B9-43E3-925D-382FFA9F8305}" dt="2026-03-06T00:38:09.280" v="239" actId="165"/>
          <ac:spMkLst>
            <pc:docMk/>
            <pc:sldMk cId="3080292805" sldId="278"/>
            <ac:spMk id="28" creationId="{423FF7B5-7E7E-440B-A8D0-DA4EF750BE90}"/>
          </ac:spMkLst>
        </pc:spChg>
        <pc:spChg chg="mod">
          <ac:chgData name="Bolarinwa Amoye" userId="2acaec5b-5f9f-48d6-935f-a48c82b049eb" providerId="ADAL" clId="{7C9E2351-58B9-43E3-925D-382FFA9F8305}" dt="2026-03-06T00:31:06.595" v="192" actId="14100"/>
          <ac:spMkLst>
            <pc:docMk/>
            <pc:sldMk cId="3080292805" sldId="278"/>
            <ac:spMk id="30" creationId="{197906BF-AD44-4089-90FF-C2E89D0FA29C}"/>
          </ac:spMkLst>
        </pc:spChg>
        <pc:spChg chg="mod">
          <ac:chgData name="Bolarinwa Amoye" userId="2acaec5b-5f9f-48d6-935f-a48c82b049eb" providerId="ADAL" clId="{7C9E2351-58B9-43E3-925D-382FFA9F8305}" dt="2026-03-06T00:32:45.460" v="204" actId="14100"/>
          <ac:spMkLst>
            <pc:docMk/>
            <pc:sldMk cId="3080292805" sldId="278"/>
            <ac:spMk id="33" creationId="{C897EE12-71CE-494D-A74A-31ECCCD6FB2F}"/>
          </ac:spMkLst>
        </pc:spChg>
        <pc:spChg chg="mod">
          <ac:chgData name="Bolarinwa Amoye" userId="2acaec5b-5f9f-48d6-935f-a48c82b049eb" providerId="ADAL" clId="{7C9E2351-58B9-43E3-925D-382FFA9F8305}" dt="2026-03-06T00:39:18.798" v="248" actId="14100"/>
          <ac:spMkLst>
            <pc:docMk/>
            <pc:sldMk cId="3080292805" sldId="278"/>
            <ac:spMk id="35" creationId="{EB1E9AA3-F8C1-414C-AA27-5009C4D4E5DC}"/>
          </ac:spMkLst>
        </pc:spChg>
        <pc:spChg chg="mod">
          <ac:chgData name="Bolarinwa Amoye" userId="2acaec5b-5f9f-48d6-935f-a48c82b049eb" providerId="ADAL" clId="{7C9E2351-58B9-43E3-925D-382FFA9F8305}" dt="2026-03-06T00:34:54.532" v="217" actId="14100"/>
          <ac:spMkLst>
            <pc:docMk/>
            <pc:sldMk cId="3080292805" sldId="278"/>
            <ac:spMk id="36" creationId="{B69EA2D3-8F71-4A6D-A256-4DE3DDB8664E}"/>
          </ac:spMkLst>
        </pc:spChg>
        <pc:spChg chg="mod">
          <ac:chgData name="Bolarinwa Amoye" userId="2acaec5b-5f9f-48d6-935f-a48c82b049eb" providerId="ADAL" clId="{7C9E2351-58B9-43E3-925D-382FFA9F8305}" dt="2026-03-06T00:39:00.925" v="245" actId="14100"/>
          <ac:spMkLst>
            <pc:docMk/>
            <pc:sldMk cId="3080292805" sldId="278"/>
            <ac:spMk id="37" creationId="{F6513266-0AB6-433E-8D82-270EA495B829}"/>
          </ac:spMkLst>
        </pc:spChg>
        <pc:spChg chg="mod">
          <ac:chgData name="Bolarinwa Amoye" userId="2acaec5b-5f9f-48d6-935f-a48c82b049eb" providerId="ADAL" clId="{7C9E2351-58B9-43E3-925D-382FFA9F8305}" dt="2026-03-06T00:35:16.612" v="221" actId="14100"/>
          <ac:spMkLst>
            <pc:docMk/>
            <pc:sldMk cId="3080292805" sldId="278"/>
            <ac:spMk id="38" creationId="{3FAA0867-8F56-4ACF-B5F7-E4E725DF97BA}"/>
          </ac:spMkLst>
        </pc:spChg>
        <pc:spChg chg="mod">
          <ac:chgData name="Bolarinwa Amoye" userId="2acaec5b-5f9f-48d6-935f-a48c82b049eb" providerId="ADAL" clId="{7C9E2351-58B9-43E3-925D-382FFA9F8305}" dt="2026-03-06T00:38:52.642" v="244" actId="14100"/>
          <ac:spMkLst>
            <pc:docMk/>
            <pc:sldMk cId="3080292805" sldId="278"/>
            <ac:spMk id="40" creationId="{34F2D9D9-D0EC-4A0E-8579-427115A465D5}"/>
          </ac:spMkLst>
        </pc:spChg>
        <pc:spChg chg="mod">
          <ac:chgData name="Bolarinwa Amoye" userId="2acaec5b-5f9f-48d6-935f-a48c82b049eb" providerId="ADAL" clId="{7C9E2351-58B9-43E3-925D-382FFA9F8305}" dt="2026-03-06T00:35:36.367" v="225" actId="14100"/>
          <ac:spMkLst>
            <pc:docMk/>
            <pc:sldMk cId="3080292805" sldId="278"/>
            <ac:spMk id="41" creationId="{FDF012C1-35A5-4ECF-B832-C8CBBD94B261}"/>
          </ac:spMkLst>
        </pc:spChg>
        <pc:spChg chg="mod topLvl">
          <ac:chgData name="Bolarinwa Amoye" userId="2acaec5b-5f9f-48d6-935f-a48c82b049eb" providerId="ADAL" clId="{7C9E2351-58B9-43E3-925D-382FFA9F8305}" dt="2026-03-06T00:40:11.120" v="250" actId="207"/>
          <ac:spMkLst>
            <pc:docMk/>
            <pc:sldMk cId="3080292805" sldId="278"/>
            <ac:spMk id="44" creationId="{4D34DB03-28F1-450A-93A3-5F9A3A8308BC}"/>
          </ac:spMkLst>
        </pc:spChg>
      </pc:sldChg>
      <pc:sldChg chg="addSp delSp modSp mod">
        <pc:chgData name="Bolarinwa Amoye" userId="2acaec5b-5f9f-48d6-935f-a48c82b049eb" providerId="ADAL" clId="{7C9E2351-58B9-43E3-925D-382FFA9F8305}" dt="2026-03-06T14:11:19.535" v="927" actId="14100"/>
        <pc:sldMkLst>
          <pc:docMk/>
          <pc:sldMk cId="1799548693" sldId="284"/>
        </pc:sldMkLst>
        <pc:spChg chg="add mod">
          <ac:chgData name="Bolarinwa Amoye" userId="2acaec5b-5f9f-48d6-935f-a48c82b049eb" providerId="ADAL" clId="{7C9E2351-58B9-43E3-925D-382FFA9F8305}" dt="2026-03-06T14:11:14.616" v="926"/>
          <ac:spMkLst>
            <pc:docMk/>
            <pc:sldMk cId="1799548693" sldId="284"/>
            <ac:spMk id="8" creationId="{FD6F752E-DC30-F8DB-52C2-60D6A63CFD2E}"/>
          </ac:spMkLst>
        </pc:spChg>
        <pc:spChg chg="add mod">
          <ac:chgData name="Bolarinwa Amoye" userId="2acaec5b-5f9f-48d6-935f-a48c82b049eb" providerId="ADAL" clId="{7C9E2351-58B9-43E3-925D-382FFA9F8305}" dt="2026-03-06T14:11:14.616" v="926"/>
          <ac:spMkLst>
            <pc:docMk/>
            <pc:sldMk cId="1799548693" sldId="284"/>
            <ac:spMk id="9" creationId="{7FE08BAD-C673-E580-29AF-4DC6A49E1D3F}"/>
          </ac:spMkLst>
        </pc:spChg>
        <pc:spChg chg="add mod">
          <ac:chgData name="Bolarinwa Amoye" userId="2acaec5b-5f9f-48d6-935f-a48c82b049eb" providerId="ADAL" clId="{7C9E2351-58B9-43E3-925D-382FFA9F8305}" dt="2026-03-06T14:11:19.535" v="927" actId="14100"/>
          <ac:spMkLst>
            <pc:docMk/>
            <pc:sldMk cId="1799548693" sldId="284"/>
            <ac:spMk id="10" creationId="{4EB09035-4F93-AC09-2B26-9E2FA79B9748}"/>
          </ac:spMkLst>
        </pc:spChg>
        <pc:cxnChg chg="add mod">
          <ac:chgData name="Bolarinwa Amoye" userId="2acaec5b-5f9f-48d6-935f-a48c82b049eb" providerId="ADAL" clId="{7C9E2351-58B9-43E3-925D-382FFA9F8305}" dt="2026-03-06T14:11:14.616" v="926"/>
          <ac:cxnSpMkLst>
            <pc:docMk/>
            <pc:sldMk cId="1799548693" sldId="284"/>
            <ac:cxnSpMk id="7" creationId="{9AA43F42-83B3-61F7-9B8A-862D83CE9CDA}"/>
          </ac:cxnSpMkLst>
        </pc:cxnChg>
      </pc:sldChg>
      <pc:sldChg chg="addSp delSp modSp mod modNotesTx">
        <pc:chgData name="Bolarinwa Amoye" userId="2acaec5b-5f9f-48d6-935f-a48c82b049eb" providerId="ADAL" clId="{7C9E2351-58B9-43E3-925D-382FFA9F8305}" dt="2026-03-06T19:54:05.368" v="1274" actId="255"/>
        <pc:sldMkLst>
          <pc:docMk/>
          <pc:sldMk cId="1258098217" sldId="288"/>
        </pc:sldMkLst>
        <pc:spChg chg="mod">
          <ac:chgData name="Bolarinwa Amoye" userId="2acaec5b-5f9f-48d6-935f-a48c82b049eb" providerId="ADAL" clId="{7C9E2351-58B9-43E3-925D-382FFA9F8305}" dt="2026-03-06T13:36:39.946" v="573" actId="1076"/>
          <ac:spMkLst>
            <pc:docMk/>
            <pc:sldMk cId="1258098217" sldId="288"/>
            <ac:spMk id="2" creationId="{7F8EFAA4-967F-49CF-A282-DAC11AA91EAD}"/>
          </ac:spMkLst>
        </pc:spChg>
        <pc:spChg chg="mod">
          <ac:chgData name="Bolarinwa Amoye" userId="2acaec5b-5f9f-48d6-935f-a48c82b049eb" providerId="ADAL" clId="{7C9E2351-58B9-43E3-925D-382FFA9F8305}" dt="2026-03-06T13:40:05.587" v="604" actId="207"/>
          <ac:spMkLst>
            <pc:docMk/>
            <pc:sldMk cId="1258098217" sldId="288"/>
            <ac:spMk id="3" creationId="{EA9AC2A5-3044-4D42-A76E-8BDDE233AC9C}"/>
          </ac:spMkLst>
        </pc:spChg>
        <pc:spChg chg="add mod">
          <ac:chgData name="Bolarinwa Amoye" userId="2acaec5b-5f9f-48d6-935f-a48c82b049eb" providerId="ADAL" clId="{7C9E2351-58B9-43E3-925D-382FFA9F8305}" dt="2026-03-06T19:24:52.326" v="1160" actId="255"/>
          <ac:spMkLst>
            <pc:docMk/>
            <pc:sldMk cId="1258098217" sldId="288"/>
            <ac:spMk id="5" creationId="{A62C54FE-DB4B-2D5C-8EB6-5976FA5F287B}"/>
          </ac:spMkLst>
        </pc:spChg>
        <pc:cxnChg chg="mod">
          <ac:chgData name="Bolarinwa Amoye" userId="2acaec5b-5f9f-48d6-935f-a48c82b049eb" providerId="ADAL" clId="{7C9E2351-58B9-43E3-925D-382FFA9F8305}" dt="2026-03-06T19:25:58.053" v="1164" actId="14100"/>
          <ac:cxnSpMkLst>
            <pc:docMk/>
            <pc:sldMk cId="1258098217" sldId="288"/>
            <ac:cxnSpMk id="4" creationId="{AE3F531F-FBE2-4310-BEE7-574B44017028}"/>
          </ac:cxnSpMkLst>
        </pc:cxnChg>
      </pc:sldChg>
      <pc:sldChg chg="addSp delSp modSp new mod modClrScheme chgLayout modNotesTx">
        <pc:chgData name="Bolarinwa Amoye" userId="2acaec5b-5f9f-48d6-935f-a48c82b049eb" providerId="ADAL" clId="{7C9E2351-58B9-43E3-925D-382FFA9F8305}" dt="2026-03-06T19:47:57.612" v="1264" actId="20577"/>
        <pc:sldMkLst>
          <pc:docMk/>
          <pc:sldMk cId="3477008344" sldId="292"/>
        </pc:sldMkLst>
        <pc:spChg chg="add mod">
          <ac:chgData name="Bolarinwa Amoye" userId="2acaec5b-5f9f-48d6-935f-a48c82b049eb" providerId="ADAL" clId="{7C9E2351-58B9-43E3-925D-382FFA9F8305}" dt="2026-03-06T13:49:47.783" v="826" actId="20577"/>
          <ac:spMkLst>
            <pc:docMk/>
            <pc:sldMk cId="3477008344" sldId="292"/>
            <ac:spMk id="2" creationId="{BC7FFDBE-8AA9-EC8D-71F6-683256C1E55B}"/>
          </ac:spMkLst>
        </pc:spChg>
        <pc:spChg chg="add mod">
          <ac:chgData name="Bolarinwa Amoye" userId="2acaec5b-5f9f-48d6-935f-a48c82b049eb" providerId="ADAL" clId="{7C9E2351-58B9-43E3-925D-382FFA9F8305}" dt="2026-03-06T01:29:03.187" v="438" actId="20577"/>
          <ac:spMkLst>
            <pc:docMk/>
            <pc:sldMk cId="3477008344" sldId="292"/>
            <ac:spMk id="6" creationId="{52EDE726-6009-2629-2226-3B7491BA2EF5}"/>
          </ac:spMkLst>
        </pc:spChg>
        <pc:picChg chg="add mod ord modCrop">
          <ac:chgData name="Bolarinwa Amoye" userId="2acaec5b-5f9f-48d6-935f-a48c82b049eb" providerId="ADAL" clId="{7C9E2351-58B9-43E3-925D-382FFA9F8305}" dt="2026-03-06T17:07:26.594" v="1154" actId="18131"/>
          <ac:picMkLst>
            <pc:docMk/>
            <pc:sldMk cId="3477008344" sldId="292"/>
            <ac:picMk id="20" creationId="{4F4FC829-6C2C-0CD6-AF10-96E24DF44BC8}"/>
          </ac:picMkLst>
        </pc:picChg>
        <pc:cxnChg chg="add mod">
          <ac:chgData name="Bolarinwa Amoye" userId="2acaec5b-5f9f-48d6-935f-a48c82b049eb" providerId="ADAL" clId="{7C9E2351-58B9-43E3-925D-382FFA9F8305}" dt="2026-03-06T01:28:30.734" v="434" actId="1076"/>
          <ac:cxnSpMkLst>
            <pc:docMk/>
            <pc:sldMk cId="3477008344" sldId="292"/>
            <ac:cxnSpMk id="3" creationId="{4C2B5EC3-E2A4-DE1D-C53E-634FC6EC62F8}"/>
          </ac:cxnSpMkLst>
        </pc:cxnChg>
      </pc:sldChg>
      <pc:sldChg chg="addSp delSp modSp add mod ord chgLayout modNotesTx">
        <pc:chgData name="Bolarinwa Amoye" userId="2acaec5b-5f9f-48d6-935f-a48c82b049eb" providerId="ADAL" clId="{7C9E2351-58B9-43E3-925D-382FFA9F8305}" dt="2026-03-06T19:48:47.372" v="1266" actId="12"/>
        <pc:sldMkLst>
          <pc:docMk/>
          <pc:sldMk cId="179979461" sldId="293"/>
        </pc:sldMkLst>
        <pc:spChg chg="mod">
          <ac:chgData name="Bolarinwa Amoye" userId="2acaec5b-5f9f-48d6-935f-a48c82b049eb" providerId="ADAL" clId="{7C9E2351-58B9-43E3-925D-382FFA9F8305}" dt="2026-03-06T01:42:49.140" v="476" actId="20577"/>
          <ac:spMkLst>
            <pc:docMk/>
            <pc:sldMk cId="179979461" sldId="293"/>
            <ac:spMk id="2" creationId="{5653553B-0D27-DFCC-5977-40067FA4C3E5}"/>
          </ac:spMkLst>
        </pc:spChg>
        <pc:spChg chg="add mod topLvl">
          <ac:chgData name="Bolarinwa Amoye" userId="2acaec5b-5f9f-48d6-935f-a48c82b049eb" providerId="ADAL" clId="{7C9E2351-58B9-43E3-925D-382FFA9F8305}" dt="2026-03-06T16:03:28.372" v="1043" actId="1076"/>
          <ac:spMkLst>
            <pc:docMk/>
            <pc:sldMk cId="179979461" sldId="293"/>
            <ac:spMk id="22" creationId="{E4C9E862-5D66-1ED9-A1A8-2359D3D056E5}"/>
          </ac:spMkLst>
        </pc:spChg>
        <pc:spChg chg="add mod topLvl">
          <ac:chgData name="Bolarinwa Amoye" userId="2acaec5b-5f9f-48d6-935f-a48c82b049eb" providerId="ADAL" clId="{7C9E2351-58B9-43E3-925D-382FFA9F8305}" dt="2026-03-06T16:03:22.277" v="1042" actId="1076"/>
          <ac:spMkLst>
            <pc:docMk/>
            <pc:sldMk cId="179979461" sldId="293"/>
            <ac:spMk id="26" creationId="{EDE04308-62E3-F7E1-2398-32C17B30E6B4}"/>
          </ac:spMkLst>
        </pc:spChg>
        <pc:spChg chg="add mod">
          <ac:chgData name="Bolarinwa Amoye" userId="2acaec5b-5f9f-48d6-935f-a48c82b049eb" providerId="ADAL" clId="{7C9E2351-58B9-43E3-925D-382FFA9F8305}" dt="2026-03-06T16:02:58.403" v="1038" actId="1076"/>
          <ac:spMkLst>
            <pc:docMk/>
            <pc:sldMk cId="179979461" sldId="293"/>
            <ac:spMk id="27" creationId="{57A13889-D252-9D01-55CA-CBBF7E65591B}"/>
          </ac:spMkLst>
        </pc:spChg>
        <pc:spChg chg="add mod">
          <ac:chgData name="Bolarinwa Amoye" userId="2acaec5b-5f9f-48d6-935f-a48c82b049eb" providerId="ADAL" clId="{7C9E2351-58B9-43E3-925D-382FFA9F8305}" dt="2026-03-06T16:02:32.201" v="1034" actId="1076"/>
          <ac:spMkLst>
            <pc:docMk/>
            <pc:sldMk cId="179979461" sldId="293"/>
            <ac:spMk id="28" creationId="{33900B37-8B7E-CFD3-B0AC-3D9F4791E626}"/>
          </ac:spMkLst>
        </pc:spChg>
        <pc:spChg chg="add mod">
          <ac:chgData name="Bolarinwa Amoye" userId="2acaec5b-5f9f-48d6-935f-a48c82b049eb" providerId="ADAL" clId="{7C9E2351-58B9-43E3-925D-382FFA9F8305}" dt="2026-03-06T16:02:52.579" v="1037" actId="1076"/>
          <ac:spMkLst>
            <pc:docMk/>
            <pc:sldMk cId="179979461" sldId="293"/>
            <ac:spMk id="29" creationId="{470C033B-8144-8B9A-EEB5-6BD9A48D0E28}"/>
          </ac:spMkLst>
        </pc:spChg>
        <pc:spChg chg="add mod">
          <ac:chgData name="Bolarinwa Amoye" userId="2acaec5b-5f9f-48d6-935f-a48c82b049eb" providerId="ADAL" clId="{7C9E2351-58B9-43E3-925D-382FFA9F8305}" dt="2026-03-06T16:02:58.403" v="1038" actId="1076"/>
          <ac:spMkLst>
            <pc:docMk/>
            <pc:sldMk cId="179979461" sldId="293"/>
            <ac:spMk id="32" creationId="{BC54972A-158D-E8A8-DAC5-48CD9E42E554}"/>
          </ac:spMkLst>
        </pc:spChg>
        <pc:picChg chg="add mod ord">
          <ac:chgData name="Bolarinwa Amoye" userId="2acaec5b-5f9f-48d6-935f-a48c82b049eb" providerId="ADAL" clId="{7C9E2351-58B9-43E3-925D-382FFA9F8305}" dt="2026-03-06T17:04:38.014" v="1152" actId="931"/>
          <ac:picMkLst>
            <pc:docMk/>
            <pc:sldMk cId="179979461" sldId="293"/>
            <ac:picMk id="9" creationId="{500C1AA8-F308-6F30-D253-3129F96EE3A2}"/>
          </ac:picMkLst>
        </pc:picChg>
        <pc:picChg chg="add mod ord">
          <ac:chgData name="Bolarinwa Amoye" userId="2acaec5b-5f9f-48d6-935f-a48c82b049eb" providerId="ADAL" clId="{7C9E2351-58B9-43E3-925D-382FFA9F8305}" dt="2026-03-06T17:04:43.337" v="1153" actId="931"/>
          <ac:picMkLst>
            <pc:docMk/>
            <pc:sldMk cId="179979461" sldId="293"/>
            <ac:picMk id="11" creationId="{91F2BF08-2283-C633-A836-B0BAABF4C1A3}"/>
          </ac:picMkLst>
        </pc:picChg>
      </pc:sldChg>
      <pc:sldChg chg="addSp delSp modSp add mod ord modClrScheme chgLayout modNotesTx">
        <pc:chgData name="Bolarinwa Amoye" userId="2acaec5b-5f9f-48d6-935f-a48c82b049eb" providerId="ADAL" clId="{7C9E2351-58B9-43E3-925D-382FFA9F8305}" dt="2026-03-06T19:49:04.661" v="1270" actId="20577"/>
        <pc:sldMkLst>
          <pc:docMk/>
          <pc:sldMk cId="4006976752" sldId="294"/>
        </pc:sldMkLst>
        <pc:spChg chg="mod">
          <ac:chgData name="Bolarinwa Amoye" userId="2acaec5b-5f9f-48d6-935f-a48c82b049eb" providerId="ADAL" clId="{7C9E2351-58B9-43E3-925D-382FFA9F8305}" dt="2026-03-06T14:09:03.353" v="910" actId="20577"/>
          <ac:spMkLst>
            <pc:docMk/>
            <pc:sldMk cId="4006976752" sldId="294"/>
            <ac:spMk id="2" creationId="{0D607CA4-F67C-0109-5D6E-DB057CBBE7D6}"/>
          </ac:spMkLst>
        </pc:spChg>
        <pc:spChg chg="add mod">
          <ac:chgData name="Bolarinwa Amoye" userId="2acaec5b-5f9f-48d6-935f-a48c82b049eb" providerId="ADAL" clId="{7C9E2351-58B9-43E3-925D-382FFA9F8305}" dt="2026-03-06T16:05:26.300" v="1047"/>
          <ac:spMkLst>
            <pc:docMk/>
            <pc:sldMk cId="4006976752" sldId="294"/>
            <ac:spMk id="15" creationId="{7B424580-BD45-2693-8827-66E31642A8FF}"/>
          </ac:spMkLst>
        </pc:spChg>
        <pc:spChg chg="add mod">
          <ac:chgData name="Bolarinwa Amoye" userId="2acaec5b-5f9f-48d6-935f-a48c82b049eb" providerId="ADAL" clId="{7C9E2351-58B9-43E3-925D-382FFA9F8305}" dt="2026-03-06T16:05:15.912" v="1046" actId="20577"/>
          <ac:spMkLst>
            <pc:docMk/>
            <pc:sldMk cId="4006976752" sldId="294"/>
            <ac:spMk id="16" creationId="{3F6E8FB6-651F-EBF3-C50E-68AF5EA2F34F}"/>
          </ac:spMkLst>
        </pc:spChg>
        <pc:spChg chg="add mod">
          <ac:chgData name="Bolarinwa Amoye" userId="2acaec5b-5f9f-48d6-935f-a48c82b049eb" providerId="ADAL" clId="{7C9E2351-58B9-43E3-925D-382FFA9F8305}" dt="2026-03-06T16:06:58.012" v="1054" actId="2711"/>
          <ac:spMkLst>
            <pc:docMk/>
            <pc:sldMk cId="4006976752" sldId="294"/>
            <ac:spMk id="17" creationId="{A90ACBD0-540D-A89F-AA54-9D9CCFDC162B}"/>
          </ac:spMkLst>
        </pc:spChg>
        <pc:spChg chg="add mod">
          <ac:chgData name="Bolarinwa Amoye" userId="2acaec5b-5f9f-48d6-935f-a48c82b049eb" providerId="ADAL" clId="{7C9E2351-58B9-43E3-925D-382FFA9F8305}" dt="2026-03-06T16:05:42.111" v="1048"/>
          <ac:spMkLst>
            <pc:docMk/>
            <pc:sldMk cId="4006976752" sldId="294"/>
            <ac:spMk id="18" creationId="{1A41A15B-2159-BC54-D418-105830117FC0}"/>
          </ac:spMkLst>
        </pc:spChg>
        <pc:spChg chg="add mod">
          <ac:chgData name="Bolarinwa Amoye" userId="2acaec5b-5f9f-48d6-935f-a48c82b049eb" providerId="ADAL" clId="{7C9E2351-58B9-43E3-925D-382FFA9F8305}" dt="2026-03-06T16:07:27.749" v="1064" actId="20577"/>
          <ac:spMkLst>
            <pc:docMk/>
            <pc:sldMk cId="4006976752" sldId="294"/>
            <ac:spMk id="19" creationId="{713EB9E5-D60E-2993-A1AF-10804ECC1E1B}"/>
          </ac:spMkLst>
        </pc:spChg>
        <pc:spChg chg="add mod">
          <ac:chgData name="Bolarinwa Amoye" userId="2acaec5b-5f9f-48d6-935f-a48c82b049eb" providerId="ADAL" clId="{7C9E2351-58B9-43E3-925D-382FFA9F8305}" dt="2026-03-06T16:07:10.687" v="1055"/>
          <ac:spMkLst>
            <pc:docMk/>
            <pc:sldMk cId="4006976752" sldId="294"/>
            <ac:spMk id="20" creationId="{E30C14E3-FDBB-DFB9-84E0-8BD8CF2C70DB}"/>
          </ac:spMkLst>
        </pc:spChg>
        <pc:picChg chg="add mod ord">
          <ac:chgData name="Bolarinwa Amoye" userId="2acaec5b-5f9f-48d6-935f-a48c82b049eb" providerId="ADAL" clId="{7C9E2351-58B9-43E3-925D-382FFA9F8305}" dt="2026-03-06T19:42:31.426" v="1178" actId="14826"/>
          <ac:picMkLst>
            <pc:docMk/>
            <pc:sldMk cId="4006976752" sldId="294"/>
            <ac:picMk id="25" creationId="{C7F1735F-7076-0D59-8F5E-D491C95FDC8A}"/>
          </ac:picMkLst>
        </pc:picChg>
        <pc:picChg chg="add mod ord">
          <ac:chgData name="Bolarinwa Amoye" userId="2acaec5b-5f9f-48d6-935f-a48c82b049eb" providerId="ADAL" clId="{7C9E2351-58B9-43E3-925D-382FFA9F8305}" dt="2026-03-06T19:29:08.432" v="1168" actId="931"/>
          <ac:picMkLst>
            <pc:docMk/>
            <pc:sldMk cId="4006976752" sldId="294"/>
            <ac:picMk id="29" creationId="{E1749756-2ADC-4D10-CC76-FBC8C0B0ED73}"/>
          </ac:picMkLst>
        </pc:picChg>
        <pc:picChg chg="add mod ord modCrop">
          <ac:chgData name="Bolarinwa Amoye" userId="2acaec5b-5f9f-48d6-935f-a48c82b049eb" providerId="ADAL" clId="{7C9E2351-58B9-43E3-925D-382FFA9F8305}" dt="2026-03-06T19:42:30.655" v="1177" actId="14826"/>
          <ac:picMkLst>
            <pc:docMk/>
            <pc:sldMk cId="4006976752" sldId="294"/>
            <ac:picMk id="33" creationId="{93969DA4-74B2-FE68-6B80-A4CDDA0EA7F7}"/>
          </ac:picMkLst>
        </pc:picChg>
      </pc:sldChg>
      <pc:sldMasterChg chg="addSldLayout modSldLayout">
        <pc:chgData name="Bolarinwa Amoye" userId="2acaec5b-5f9f-48d6-935f-a48c82b049eb" providerId="ADAL" clId="{7C9E2351-58B9-43E3-925D-382FFA9F8305}" dt="2026-03-06T16:09:20.991" v="1068" actId="478"/>
        <pc:sldMasterMkLst>
          <pc:docMk/>
          <pc:sldMasterMk cId="2108448331" sldId="2147483648"/>
        </pc:sldMasterMkLst>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8F1A52A-2259-44C3-A3BB-88C8A594B538}" type="datetimeFigureOut">
              <a:rPr lang="en-CA" smtClean="0"/>
              <a:t>2026-03-09</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7520CB-FA6F-41D9-ACFF-008A3DAC777B}" type="slidenum">
              <a:rPr lang="en-CA" smtClean="0"/>
              <a:t>‹#›</a:t>
            </a:fld>
            <a:endParaRPr lang="en-CA"/>
          </a:p>
        </p:txBody>
      </p:sp>
    </p:spTree>
    <p:extLst>
      <p:ext uri="{BB962C8B-B14F-4D97-AF65-F5344CB8AC3E}">
        <p14:creationId xmlns:p14="http://schemas.microsoft.com/office/powerpoint/2010/main" val="6313296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200" kern="1200" dirty="0">
                <a:solidFill>
                  <a:schemeClr val="tx1"/>
                </a:solidFill>
                <a:effectLst/>
                <a:latin typeface="+mn-lt"/>
                <a:ea typeface="+mn-ea"/>
                <a:cs typeface="+mn-cs"/>
              </a:rPr>
              <a:t>I am seeking approval to enroll in the National Payroll Institute’s Payroll Leadership Professional (PLP) designation, a program designed to move payroll professionals from operational execution to strategic influence. This program will enhance my ability to support organizational priorities, improve payroll/team performance, and contribute to data-driven decision-making and risk mitigation.</a:t>
            </a:r>
          </a:p>
          <a:p>
            <a:endParaRPr lang="en-CA" dirty="0"/>
          </a:p>
        </p:txBody>
      </p:sp>
      <p:sp>
        <p:nvSpPr>
          <p:cNvPr id="4" name="Slide Number Placeholder 3"/>
          <p:cNvSpPr>
            <a:spLocks noGrp="1"/>
          </p:cNvSpPr>
          <p:nvPr>
            <p:ph type="sldNum" sz="quarter" idx="5"/>
          </p:nvPr>
        </p:nvSpPr>
        <p:spPr/>
        <p:txBody>
          <a:bodyPr/>
          <a:lstStyle/>
          <a:p>
            <a:fld id="{1C7520CB-FA6F-41D9-ACFF-008A3DAC777B}" type="slidenum">
              <a:rPr lang="en-CA" smtClean="0"/>
              <a:t>2</a:t>
            </a:fld>
            <a:endParaRPr lang="en-CA"/>
          </a:p>
        </p:txBody>
      </p:sp>
    </p:spTree>
    <p:extLst>
      <p:ext uri="{BB962C8B-B14F-4D97-AF65-F5344CB8AC3E}">
        <p14:creationId xmlns:p14="http://schemas.microsoft.com/office/powerpoint/2010/main" val="3093284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Payroll operations are increasingly complex, requiring cross-functional collaboration, strategic use of data, and enhanced governance. By completing the PLP, I will be able to:</a:t>
            </a:r>
          </a:p>
          <a:p>
            <a:pPr marL="171450" indent="-171450">
              <a:buFont typeface="Arial" panose="020B0604020202020204" pitchFamily="34" charset="0"/>
              <a:buChar char="•"/>
            </a:pPr>
            <a:r>
              <a:rPr lang="en-US" dirty="0"/>
              <a:t>Improve payroll team efficiency and accuracy</a:t>
            </a:r>
          </a:p>
          <a:p>
            <a:pPr marL="171450" indent="-171450">
              <a:buFont typeface="Arial" panose="020B0604020202020204" pitchFamily="34" charset="0"/>
              <a:buChar char="•"/>
            </a:pPr>
            <a:r>
              <a:rPr lang="en-US" dirty="0"/>
              <a:t>Strengthen compliance and reduce risk exposure</a:t>
            </a:r>
          </a:p>
          <a:p>
            <a:pPr marL="171450" indent="-171450">
              <a:buFont typeface="Arial" panose="020B0604020202020204" pitchFamily="34" charset="0"/>
              <a:buChar char="•"/>
            </a:pPr>
            <a:r>
              <a:rPr lang="en-US" dirty="0"/>
              <a:t>Contribute to business strategy through data-driven insights and working more impactfully with HR and Finance.</a:t>
            </a:r>
          </a:p>
          <a:p>
            <a:endParaRPr lang="en-CA" dirty="0"/>
          </a:p>
        </p:txBody>
      </p:sp>
      <p:sp>
        <p:nvSpPr>
          <p:cNvPr id="4" name="Slide Number Placeholder 3"/>
          <p:cNvSpPr>
            <a:spLocks noGrp="1"/>
          </p:cNvSpPr>
          <p:nvPr>
            <p:ph type="sldNum" sz="quarter" idx="5"/>
          </p:nvPr>
        </p:nvSpPr>
        <p:spPr/>
        <p:txBody>
          <a:bodyPr/>
          <a:lstStyle/>
          <a:p>
            <a:fld id="{1C7520CB-FA6F-41D9-ACFF-008A3DAC777B}" type="slidenum">
              <a:rPr lang="en-CA" smtClean="0"/>
              <a:t>4</a:t>
            </a:fld>
            <a:endParaRPr lang="en-CA"/>
          </a:p>
        </p:txBody>
      </p:sp>
    </p:spTree>
    <p:extLst>
      <p:ext uri="{BB962C8B-B14F-4D97-AF65-F5344CB8AC3E}">
        <p14:creationId xmlns:p14="http://schemas.microsoft.com/office/powerpoint/2010/main" val="9691272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sz="1200" kern="1200" dirty="0">
                <a:solidFill>
                  <a:schemeClr val="tx1"/>
                </a:solidFill>
                <a:effectLst/>
                <a:latin typeface="+mn-lt"/>
                <a:ea typeface="+mn-ea"/>
                <a:cs typeface="+mn-cs"/>
              </a:rPr>
              <a:t>Completing the PLP will allow me to:</a:t>
            </a:r>
          </a:p>
          <a:p>
            <a:pPr marL="171450" lvl="0" indent="-171450">
              <a:buFont typeface="Arial" panose="020B0604020202020204" pitchFamily="34" charset="0"/>
              <a:buChar char="•"/>
            </a:pPr>
            <a:r>
              <a:rPr lang="en-CA" sz="1200" kern="1200" dirty="0">
                <a:solidFill>
                  <a:schemeClr val="tx1"/>
                </a:solidFill>
                <a:effectLst/>
                <a:latin typeface="+mn-lt"/>
                <a:ea typeface="+mn-ea"/>
                <a:cs typeface="+mn-cs"/>
              </a:rPr>
              <a:t>Lead my team more effectively and reduce operational errors</a:t>
            </a:r>
          </a:p>
          <a:p>
            <a:pPr marL="171450" lvl="0" indent="-171450">
              <a:buFont typeface="Arial" panose="020B0604020202020204" pitchFamily="34" charset="0"/>
              <a:buChar char="•"/>
            </a:pPr>
            <a:r>
              <a:rPr lang="en-CA" sz="1200" kern="1200" dirty="0">
                <a:solidFill>
                  <a:schemeClr val="tx1"/>
                </a:solidFill>
                <a:effectLst/>
                <a:latin typeface="+mn-lt"/>
                <a:ea typeface="+mn-ea"/>
                <a:cs typeface="+mn-cs"/>
              </a:rPr>
              <a:t>Build and present business cases that support strategic decisions</a:t>
            </a:r>
          </a:p>
          <a:p>
            <a:pPr marL="171450" lvl="0" indent="-171450">
              <a:buFont typeface="Arial" panose="020B0604020202020204" pitchFamily="34" charset="0"/>
              <a:buChar char="•"/>
            </a:pPr>
            <a:r>
              <a:rPr lang="en-CA" sz="1200" kern="1200" dirty="0">
                <a:solidFill>
                  <a:schemeClr val="tx1"/>
                </a:solidFill>
                <a:effectLst/>
                <a:latin typeface="+mn-lt"/>
                <a:ea typeface="+mn-ea"/>
                <a:cs typeface="+mn-cs"/>
              </a:rPr>
              <a:t>Optimize payroll processes and systems to improve efficiency</a:t>
            </a:r>
          </a:p>
          <a:p>
            <a:pPr marL="171450" lvl="0" indent="-171450">
              <a:buFont typeface="Arial" panose="020B0604020202020204" pitchFamily="34" charset="0"/>
              <a:buChar char="•"/>
            </a:pPr>
            <a:r>
              <a:rPr lang="en-CA" sz="1200" kern="1200" dirty="0">
                <a:solidFill>
                  <a:schemeClr val="tx1"/>
                </a:solidFill>
                <a:effectLst/>
                <a:latin typeface="+mn-lt"/>
                <a:ea typeface="+mn-ea"/>
                <a:cs typeface="+mn-cs"/>
              </a:rPr>
              <a:t>Strengthen compliance frameworks and minimize risk exposure</a:t>
            </a:r>
          </a:p>
          <a:p>
            <a:pPr marL="171450" lvl="0" indent="-171450">
              <a:buFont typeface="Arial" panose="020B0604020202020204" pitchFamily="34" charset="0"/>
              <a:buChar char="•"/>
            </a:pPr>
            <a:r>
              <a:rPr lang="en-CA" sz="1200" kern="1200" dirty="0">
                <a:solidFill>
                  <a:schemeClr val="tx1"/>
                </a:solidFill>
                <a:effectLst/>
                <a:latin typeface="+mn-lt"/>
                <a:ea typeface="+mn-ea"/>
                <a:cs typeface="+mn-cs"/>
              </a:rPr>
              <a:t>Work strategically with the business and, in particular, HR and Finance</a:t>
            </a:r>
          </a:p>
        </p:txBody>
      </p:sp>
      <p:sp>
        <p:nvSpPr>
          <p:cNvPr id="4" name="Slide Number Placeholder 3"/>
          <p:cNvSpPr>
            <a:spLocks noGrp="1"/>
          </p:cNvSpPr>
          <p:nvPr>
            <p:ph type="sldNum" sz="quarter" idx="5"/>
          </p:nvPr>
        </p:nvSpPr>
        <p:spPr/>
        <p:txBody>
          <a:bodyPr/>
          <a:lstStyle/>
          <a:p>
            <a:fld id="{1C7520CB-FA6F-41D9-ACFF-008A3DAC777B}" type="slidenum">
              <a:rPr lang="en-CA" smtClean="0"/>
              <a:t>6</a:t>
            </a:fld>
            <a:endParaRPr lang="en-CA"/>
          </a:p>
        </p:txBody>
      </p:sp>
    </p:spTree>
    <p:extLst>
      <p:ext uri="{BB962C8B-B14F-4D97-AF65-F5344CB8AC3E}">
        <p14:creationId xmlns:p14="http://schemas.microsoft.com/office/powerpoint/2010/main" val="36307464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1C7520CB-FA6F-41D9-ACFF-008A3DAC777B}" type="slidenum">
              <a:rPr lang="en-CA" smtClean="0"/>
              <a:t>7</a:t>
            </a:fld>
            <a:endParaRPr lang="en-CA"/>
          </a:p>
        </p:txBody>
      </p:sp>
    </p:spTree>
    <p:extLst>
      <p:ext uri="{BB962C8B-B14F-4D97-AF65-F5344CB8AC3E}">
        <p14:creationId xmlns:p14="http://schemas.microsoft.com/office/powerpoint/2010/main" val="15058509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CA" sz="1200" kern="1200" dirty="0">
                <a:solidFill>
                  <a:schemeClr val="tx1"/>
                </a:solidFill>
                <a:effectLst/>
                <a:latin typeface="+mn-lt"/>
                <a:ea typeface="+mn-ea"/>
                <a:cs typeface="+mn-cs"/>
              </a:rPr>
              <a:t>Portfolio-ready deliverables: governance frameworks, strategic payroll analyses, team development plans</a:t>
            </a:r>
          </a:p>
          <a:p>
            <a:pPr marL="171450" lvl="0" indent="-171450">
              <a:buFont typeface="Arial" panose="020B0604020202020204" pitchFamily="34" charset="0"/>
              <a:buChar char="•"/>
            </a:pPr>
            <a:r>
              <a:rPr lang="en-CA" sz="1200" kern="1200" dirty="0">
                <a:solidFill>
                  <a:schemeClr val="tx1"/>
                </a:solidFill>
                <a:effectLst/>
                <a:latin typeface="+mn-lt"/>
                <a:ea typeface="+mn-ea"/>
                <a:cs typeface="+mn-cs"/>
              </a:rPr>
              <a:t>Improved payroll metrics: accuracy, compliance adherence, process efficiency</a:t>
            </a:r>
          </a:p>
          <a:p>
            <a:pPr marL="171450" lvl="0" indent="-171450">
              <a:buFont typeface="Arial" panose="020B0604020202020204" pitchFamily="34" charset="0"/>
              <a:buChar char="•"/>
            </a:pPr>
            <a:r>
              <a:rPr lang="en-CA" sz="1200" kern="1200" dirty="0">
                <a:solidFill>
                  <a:schemeClr val="tx1"/>
                </a:solidFill>
                <a:effectLst/>
                <a:latin typeface="+mn-lt"/>
                <a:ea typeface="+mn-ea"/>
                <a:cs typeface="+mn-cs"/>
              </a:rPr>
              <a:t>Contribution to business decisions: cost-saving recommendations, cross-functional project participation</a:t>
            </a:r>
          </a:p>
        </p:txBody>
      </p:sp>
      <p:sp>
        <p:nvSpPr>
          <p:cNvPr id="4" name="Slide Number Placeholder 3"/>
          <p:cNvSpPr>
            <a:spLocks noGrp="1"/>
          </p:cNvSpPr>
          <p:nvPr>
            <p:ph type="sldNum" sz="quarter" idx="5"/>
          </p:nvPr>
        </p:nvSpPr>
        <p:spPr/>
        <p:txBody>
          <a:bodyPr/>
          <a:lstStyle/>
          <a:p>
            <a:fld id="{1C7520CB-FA6F-41D9-ACFF-008A3DAC777B}" type="slidenum">
              <a:rPr lang="en-CA" smtClean="0"/>
              <a:t>8</a:t>
            </a:fld>
            <a:endParaRPr lang="en-CA"/>
          </a:p>
        </p:txBody>
      </p:sp>
    </p:spTree>
    <p:extLst>
      <p:ext uri="{BB962C8B-B14F-4D97-AF65-F5344CB8AC3E}">
        <p14:creationId xmlns:p14="http://schemas.microsoft.com/office/powerpoint/2010/main" val="30025676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200" kern="1200" dirty="0">
                <a:solidFill>
                  <a:schemeClr val="tx1"/>
                </a:solidFill>
                <a:effectLst/>
                <a:latin typeface="+mn-lt"/>
                <a:ea typeface="+mn-ea"/>
                <a:cs typeface="+mn-cs"/>
              </a:rPr>
              <a:t>I am requesting approval to enroll in the PLP designation starting in June 2026. I will manage my workload to accommodate program participation and deliver tangible organizational outcomes as outlined above.</a:t>
            </a:r>
          </a:p>
        </p:txBody>
      </p:sp>
      <p:sp>
        <p:nvSpPr>
          <p:cNvPr id="4" name="Slide Number Placeholder 3"/>
          <p:cNvSpPr>
            <a:spLocks noGrp="1"/>
          </p:cNvSpPr>
          <p:nvPr>
            <p:ph type="sldNum" sz="quarter" idx="5"/>
          </p:nvPr>
        </p:nvSpPr>
        <p:spPr/>
        <p:txBody>
          <a:bodyPr/>
          <a:lstStyle/>
          <a:p>
            <a:fld id="{1C7520CB-FA6F-41D9-ACFF-008A3DAC777B}" type="slidenum">
              <a:rPr lang="en-CA" smtClean="0"/>
              <a:t>9</a:t>
            </a:fld>
            <a:endParaRPr lang="en-CA"/>
          </a:p>
        </p:txBody>
      </p:sp>
    </p:spTree>
    <p:extLst>
      <p:ext uri="{BB962C8B-B14F-4D97-AF65-F5344CB8AC3E}">
        <p14:creationId xmlns:p14="http://schemas.microsoft.com/office/powerpoint/2010/main" val="20687173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0288033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7_Custom Layout">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9E91EC19-84C6-40EC-994C-E02508C28EE8}"/>
              </a:ext>
            </a:extLst>
          </p:cNvPr>
          <p:cNvSpPr>
            <a:spLocks noGrp="1"/>
          </p:cNvSpPr>
          <p:nvPr>
            <p:ph type="pic" sz="quarter" idx="11" hasCustomPrompt="1"/>
          </p:nvPr>
        </p:nvSpPr>
        <p:spPr>
          <a:xfrm>
            <a:off x="5651500" y="1531104"/>
            <a:ext cx="6221183" cy="2539700"/>
          </a:xfrm>
          <a:custGeom>
            <a:avLst/>
            <a:gdLst>
              <a:gd name="connsiteX0" fmla="*/ 0 w 6221183"/>
              <a:gd name="connsiteY0" fmla="*/ 0 h 2539700"/>
              <a:gd name="connsiteX1" fmla="*/ 6221183 w 6221183"/>
              <a:gd name="connsiteY1" fmla="*/ 0 h 2539700"/>
              <a:gd name="connsiteX2" fmla="*/ 6221183 w 6221183"/>
              <a:gd name="connsiteY2" fmla="*/ 2539700 h 2539700"/>
              <a:gd name="connsiteX3" fmla="*/ 0 w 6221183"/>
              <a:gd name="connsiteY3" fmla="*/ 2539700 h 2539700"/>
            </a:gdLst>
            <a:ahLst/>
            <a:cxnLst>
              <a:cxn ang="0">
                <a:pos x="connsiteX0" y="connsiteY0"/>
              </a:cxn>
              <a:cxn ang="0">
                <a:pos x="connsiteX1" y="connsiteY1"/>
              </a:cxn>
              <a:cxn ang="0">
                <a:pos x="connsiteX2" y="connsiteY2"/>
              </a:cxn>
              <a:cxn ang="0">
                <a:pos x="connsiteX3" y="connsiteY3"/>
              </a:cxn>
            </a:cxnLst>
            <a:rect l="l" t="t" r="r" b="b"/>
            <a:pathLst>
              <a:path w="6221183" h="2539700">
                <a:moveTo>
                  <a:pt x="0" y="0"/>
                </a:moveTo>
                <a:lnTo>
                  <a:pt x="6221183" y="0"/>
                </a:lnTo>
                <a:lnTo>
                  <a:pt x="6221183" y="2539700"/>
                </a:lnTo>
                <a:lnTo>
                  <a:pt x="0" y="2539700"/>
                </a:lnTo>
                <a:close/>
              </a:path>
            </a:pathLst>
          </a:custGeom>
          <a:solidFill>
            <a:schemeClr val="bg1">
              <a:lumMod val="95000"/>
              <a:alpha val="50000"/>
            </a:schemeClr>
          </a:solidFill>
        </p:spPr>
        <p:txBody>
          <a:bodyPr wrap="square" anchor="ctr">
            <a:noAutofit/>
          </a:bodyPr>
          <a:lstStyle>
            <a:lvl1pPr marL="0" indent="0" algn="ctr">
              <a:buNone/>
              <a:defRPr sz="1100">
                <a:solidFill>
                  <a:schemeClr val="bg1">
                    <a:lumMod val="65000"/>
                  </a:schemeClr>
                </a:solidFill>
              </a:defRPr>
            </a:lvl1pPr>
          </a:lstStyle>
          <a:p>
            <a:r>
              <a:rPr lang="id-ID" dirty="0"/>
              <a:t>Insert Image Here</a:t>
            </a:r>
            <a:endParaRPr lang="en-ID" dirty="0"/>
          </a:p>
        </p:txBody>
      </p:sp>
    </p:spTree>
    <p:extLst>
      <p:ext uri="{BB962C8B-B14F-4D97-AF65-F5344CB8AC3E}">
        <p14:creationId xmlns:p14="http://schemas.microsoft.com/office/powerpoint/2010/main" val="18047714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8_Custom Layout">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B13550EE-7A0D-4C27-8FDB-F4483E894B24}"/>
              </a:ext>
            </a:extLst>
          </p:cNvPr>
          <p:cNvSpPr>
            <a:spLocks noGrp="1"/>
          </p:cNvSpPr>
          <p:nvPr>
            <p:ph type="pic" sz="quarter" idx="11" hasCustomPrompt="1"/>
          </p:nvPr>
        </p:nvSpPr>
        <p:spPr>
          <a:xfrm>
            <a:off x="965379" y="4446296"/>
            <a:ext cx="3603407" cy="1761198"/>
          </a:xfrm>
          <a:custGeom>
            <a:avLst/>
            <a:gdLst>
              <a:gd name="connsiteX0" fmla="*/ 0 w 3603407"/>
              <a:gd name="connsiteY0" fmla="*/ 0 h 1761198"/>
              <a:gd name="connsiteX1" fmla="*/ 3603407 w 3603407"/>
              <a:gd name="connsiteY1" fmla="*/ 0 h 1761198"/>
              <a:gd name="connsiteX2" fmla="*/ 3603407 w 3603407"/>
              <a:gd name="connsiteY2" fmla="*/ 1761198 h 1761198"/>
              <a:gd name="connsiteX3" fmla="*/ 0 w 3603407"/>
              <a:gd name="connsiteY3" fmla="*/ 1761198 h 1761198"/>
            </a:gdLst>
            <a:ahLst/>
            <a:cxnLst>
              <a:cxn ang="0">
                <a:pos x="connsiteX0" y="connsiteY0"/>
              </a:cxn>
              <a:cxn ang="0">
                <a:pos x="connsiteX1" y="connsiteY1"/>
              </a:cxn>
              <a:cxn ang="0">
                <a:pos x="connsiteX2" y="connsiteY2"/>
              </a:cxn>
              <a:cxn ang="0">
                <a:pos x="connsiteX3" y="connsiteY3"/>
              </a:cxn>
            </a:cxnLst>
            <a:rect l="l" t="t" r="r" b="b"/>
            <a:pathLst>
              <a:path w="3603407" h="1761198">
                <a:moveTo>
                  <a:pt x="0" y="0"/>
                </a:moveTo>
                <a:lnTo>
                  <a:pt x="3603407" y="0"/>
                </a:lnTo>
                <a:lnTo>
                  <a:pt x="3603407" y="1761198"/>
                </a:lnTo>
                <a:lnTo>
                  <a:pt x="0" y="1761198"/>
                </a:lnTo>
                <a:close/>
              </a:path>
            </a:pathLst>
          </a:custGeom>
          <a:solidFill>
            <a:schemeClr val="bg1">
              <a:lumMod val="95000"/>
              <a:alpha val="50000"/>
            </a:schemeClr>
          </a:solidFill>
        </p:spPr>
        <p:txBody>
          <a:bodyPr wrap="square" anchor="ctr">
            <a:noAutofit/>
          </a:bodyPr>
          <a:lstStyle>
            <a:lvl1pPr marL="0" indent="0" algn="ctr">
              <a:buNone/>
              <a:defRPr sz="1100">
                <a:solidFill>
                  <a:schemeClr val="bg1">
                    <a:lumMod val="65000"/>
                  </a:schemeClr>
                </a:solidFill>
              </a:defRPr>
            </a:lvl1pPr>
          </a:lstStyle>
          <a:p>
            <a:r>
              <a:rPr lang="id-ID" dirty="0"/>
              <a:t>Insert Image Here</a:t>
            </a:r>
            <a:endParaRPr lang="en-ID" dirty="0"/>
          </a:p>
        </p:txBody>
      </p:sp>
      <p:sp>
        <p:nvSpPr>
          <p:cNvPr id="10" name="Picture Placeholder 9">
            <a:extLst>
              <a:ext uri="{FF2B5EF4-FFF2-40B4-BE49-F238E27FC236}">
                <a16:creationId xmlns:a16="http://schemas.microsoft.com/office/drawing/2014/main" id="{337F4FE3-BDC8-436F-82D4-6992A1F7A2BE}"/>
              </a:ext>
            </a:extLst>
          </p:cNvPr>
          <p:cNvSpPr>
            <a:spLocks noGrp="1"/>
          </p:cNvSpPr>
          <p:nvPr>
            <p:ph type="pic" sz="quarter" idx="12" hasCustomPrompt="1"/>
          </p:nvPr>
        </p:nvSpPr>
        <p:spPr>
          <a:xfrm>
            <a:off x="4776986" y="4446296"/>
            <a:ext cx="3603407" cy="1761198"/>
          </a:xfrm>
          <a:custGeom>
            <a:avLst/>
            <a:gdLst>
              <a:gd name="connsiteX0" fmla="*/ 0 w 3603407"/>
              <a:gd name="connsiteY0" fmla="*/ 0 h 1761198"/>
              <a:gd name="connsiteX1" fmla="*/ 3603407 w 3603407"/>
              <a:gd name="connsiteY1" fmla="*/ 0 h 1761198"/>
              <a:gd name="connsiteX2" fmla="*/ 3603407 w 3603407"/>
              <a:gd name="connsiteY2" fmla="*/ 1761198 h 1761198"/>
              <a:gd name="connsiteX3" fmla="*/ 0 w 3603407"/>
              <a:gd name="connsiteY3" fmla="*/ 1761198 h 1761198"/>
            </a:gdLst>
            <a:ahLst/>
            <a:cxnLst>
              <a:cxn ang="0">
                <a:pos x="connsiteX0" y="connsiteY0"/>
              </a:cxn>
              <a:cxn ang="0">
                <a:pos x="connsiteX1" y="connsiteY1"/>
              </a:cxn>
              <a:cxn ang="0">
                <a:pos x="connsiteX2" y="connsiteY2"/>
              </a:cxn>
              <a:cxn ang="0">
                <a:pos x="connsiteX3" y="connsiteY3"/>
              </a:cxn>
            </a:cxnLst>
            <a:rect l="l" t="t" r="r" b="b"/>
            <a:pathLst>
              <a:path w="3603407" h="1761198">
                <a:moveTo>
                  <a:pt x="0" y="0"/>
                </a:moveTo>
                <a:lnTo>
                  <a:pt x="3603407" y="0"/>
                </a:lnTo>
                <a:lnTo>
                  <a:pt x="3603407" y="1761198"/>
                </a:lnTo>
                <a:lnTo>
                  <a:pt x="0" y="1761198"/>
                </a:lnTo>
                <a:close/>
              </a:path>
            </a:pathLst>
          </a:custGeom>
          <a:solidFill>
            <a:schemeClr val="bg1">
              <a:lumMod val="95000"/>
              <a:alpha val="50000"/>
            </a:schemeClr>
          </a:solidFill>
        </p:spPr>
        <p:txBody>
          <a:bodyPr wrap="square" anchor="ctr">
            <a:noAutofit/>
          </a:bodyPr>
          <a:lstStyle>
            <a:lvl1pPr marL="0" indent="0" algn="ctr">
              <a:buNone/>
              <a:defRPr sz="1100">
                <a:solidFill>
                  <a:schemeClr val="bg1">
                    <a:lumMod val="65000"/>
                  </a:schemeClr>
                </a:solidFill>
              </a:defRPr>
            </a:lvl1pPr>
          </a:lstStyle>
          <a:p>
            <a:r>
              <a:rPr lang="id-ID" dirty="0"/>
              <a:t>Insert Image Here</a:t>
            </a:r>
            <a:endParaRPr lang="en-ID" dirty="0"/>
          </a:p>
        </p:txBody>
      </p:sp>
      <p:sp>
        <p:nvSpPr>
          <p:cNvPr id="11" name="Picture Placeholder 10">
            <a:extLst>
              <a:ext uri="{FF2B5EF4-FFF2-40B4-BE49-F238E27FC236}">
                <a16:creationId xmlns:a16="http://schemas.microsoft.com/office/drawing/2014/main" id="{16BA148D-A70D-45A6-9C57-BE7FF9F67CE8}"/>
              </a:ext>
            </a:extLst>
          </p:cNvPr>
          <p:cNvSpPr>
            <a:spLocks noGrp="1"/>
          </p:cNvSpPr>
          <p:nvPr>
            <p:ph type="pic" sz="quarter" idx="13" hasCustomPrompt="1"/>
          </p:nvPr>
        </p:nvSpPr>
        <p:spPr>
          <a:xfrm>
            <a:off x="8588592" y="4446295"/>
            <a:ext cx="3603407" cy="1761198"/>
          </a:xfrm>
          <a:custGeom>
            <a:avLst/>
            <a:gdLst>
              <a:gd name="connsiteX0" fmla="*/ 0 w 3603407"/>
              <a:gd name="connsiteY0" fmla="*/ 0 h 1761198"/>
              <a:gd name="connsiteX1" fmla="*/ 3603407 w 3603407"/>
              <a:gd name="connsiteY1" fmla="*/ 0 h 1761198"/>
              <a:gd name="connsiteX2" fmla="*/ 3603407 w 3603407"/>
              <a:gd name="connsiteY2" fmla="*/ 1761198 h 1761198"/>
              <a:gd name="connsiteX3" fmla="*/ 0 w 3603407"/>
              <a:gd name="connsiteY3" fmla="*/ 1761198 h 1761198"/>
            </a:gdLst>
            <a:ahLst/>
            <a:cxnLst>
              <a:cxn ang="0">
                <a:pos x="connsiteX0" y="connsiteY0"/>
              </a:cxn>
              <a:cxn ang="0">
                <a:pos x="connsiteX1" y="connsiteY1"/>
              </a:cxn>
              <a:cxn ang="0">
                <a:pos x="connsiteX2" y="connsiteY2"/>
              </a:cxn>
              <a:cxn ang="0">
                <a:pos x="connsiteX3" y="connsiteY3"/>
              </a:cxn>
            </a:cxnLst>
            <a:rect l="l" t="t" r="r" b="b"/>
            <a:pathLst>
              <a:path w="3603407" h="1761198">
                <a:moveTo>
                  <a:pt x="0" y="0"/>
                </a:moveTo>
                <a:lnTo>
                  <a:pt x="3603407" y="0"/>
                </a:lnTo>
                <a:lnTo>
                  <a:pt x="3603407" y="1761198"/>
                </a:lnTo>
                <a:lnTo>
                  <a:pt x="0" y="1761198"/>
                </a:lnTo>
                <a:close/>
              </a:path>
            </a:pathLst>
          </a:custGeom>
          <a:solidFill>
            <a:schemeClr val="bg1">
              <a:lumMod val="95000"/>
              <a:alpha val="50000"/>
            </a:schemeClr>
          </a:solidFill>
        </p:spPr>
        <p:txBody>
          <a:bodyPr wrap="square" anchor="ctr">
            <a:noAutofit/>
          </a:bodyPr>
          <a:lstStyle>
            <a:lvl1pPr marL="0" indent="0" algn="ctr">
              <a:buNone/>
              <a:defRPr sz="1100">
                <a:solidFill>
                  <a:schemeClr val="bg1">
                    <a:lumMod val="65000"/>
                  </a:schemeClr>
                </a:solidFill>
              </a:defRPr>
            </a:lvl1pPr>
          </a:lstStyle>
          <a:p>
            <a:r>
              <a:rPr lang="id-ID" dirty="0"/>
              <a:t>Insert Image Here</a:t>
            </a:r>
            <a:endParaRPr lang="en-ID" dirty="0"/>
          </a:p>
        </p:txBody>
      </p:sp>
    </p:spTree>
    <p:extLst>
      <p:ext uri="{BB962C8B-B14F-4D97-AF65-F5344CB8AC3E}">
        <p14:creationId xmlns:p14="http://schemas.microsoft.com/office/powerpoint/2010/main" val="24536756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9_Custom Layout">
    <p:spTree>
      <p:nvGrpSpPr>
        <p:cNvPr id="1" name=""/>
        <p:cNvGrpSpPr/>
        <p:nvPr/>
      </p:nvGrpSpPr>
      <p:grpSpPr>
        <a:xfrm>
          <a:off x="0" y="0"/>
          <a:ext cx="0" cy="0"/>
          <a:chOff x="0" y="0"/>
          <a:chExt cx="0" cy="0"/>
        </a:xfrm>
      </p:grpSpPr>
      <p:sp>
        <p:nvSpPr>
          <p:cNvPr id="12" name="Picture Placeholder 11">
            <a:extLst>
              <a:ext uri="{FF2B5EF4-FFF2-40B4-BE49-F238E27FC236}">
                <a16:creationId xmlns:a16="http://schemas.microsoft.com/office/drawing/2014/main" id="{783DB2C0-CC59-43C5-ABA1-02B3348C071D}"/>
              </a:ext>
            </a:extLst>
          </p:cNvPr>
          <p:cNvSpPr>
            <a:spLocks noGrp="1"/>
          </p:cNvSpPr>
          <p:nvPr>
            <p:ph type="pic" sz="quarter" idx="11" hasCustomPrompt="1"/>
          </p:nvPr>
        </p:nvSpPr>
        <p:spPr>
          <a:xfrm>
            <a:off x="319317" y="4111243"/>
            <a:ext cx="3265713" cy="2454657"/>
          </a:xfrm>
          <a:custGeom>
            <a:avLst/>
            <a:gdLst>
              <a:gd name="connsiteX0" fmla="*/ 0 w 3265713"/>
              <a:gd name="connsiteY0" fmla="*/ 0 h 2454657"/>
              <a:gd name="connsiteX1" fmla="*/ 3265713 w 3265713"/>
              <a:gd name="connsiteY1" fmla="*/ 0 h 2454657"/>
              <a:gd name="connsiteX2" fmla="*/ 3265713 w 3265713"/>
              <a:gd name="connsiteY2" fmla="*/ 2454657 h 2454657"/>
              <a:gd name="connsiteX3" fmla="*/ 0 w 3265713"/>
              <a:gd name="connsiteY3" fmla="*/ 2454657 h 2454657"/>
            </a:gdLst>
            <a:ahLst/>
            <a:cxnLst>
              <a:cxn ang="0">
                <a:pos x="connsiteX0" y="connsiteY0"/>
              </a:cxn>
              <a:cxn ang="0">
                <a:pos x="connsiteX1" y="connsiteY1"/>
              </a:cxn>
              <a:cxn ang="0">
                <a:pos x="connsiteX2" y="connsiteY2"/>
              </a:cxn>
              <a:cxn ang="0">
                <a:pos x="connsiteX3" y="connsiteY3"/>
              </a:cxn>
            </a:cxnLst>
            <a:rect l="l" t="t" r="r" b="b"/>
            <a:pathLst>
              <a:path w="3265713" h="2454657">
                <a:moveTo>
                  <a:pt x="0" y="0"/>
                </a:moveTo>
                <a:lnTo>
                  <a:pt x="3265713" y="0"/>
                </a:lnTo>
                <a:lnTo>
                  <a:pt x="3265713" y="2454657"/>
                </a:lnTo>
                <a:lnTo>
                  <a:pt x="0" y="2454657"/>
                </a:lnTo>
                <a:close/>
              </a:path>
            </a:pathLst>
          </a:custGeom>
          <a:solidFill>
            <a:schemeClr val="bg1">
              <a:lumMod val="95000"/>
              <a:alpha val="50000"/>
            </a:schemeClr>
          </a:solidFill>
        </p:spPr>
        <p:txBody>
          <a:bodyPr wrap="square" anchor="ctr">
            <a:noAutofit/>
          </a:bodyPr>
          <a:lstStyle>
            <a:lvl1pPr marL="0" indent="0" algn="ctr">
              <a:buNone/>
              <a:defRPr sz="1100">
                <a:solidFill>
                  <a:schemeClr val="bg1">
                    <a:lumMod val="65000"/>
                  </a:schemeClr>
                </a:solidFill>
              </a:defRPr>
            </a:lvl1pPr>
          </a:lstStyle>
          <a:p>
            <a:r>
              <a:rPr lang="id-ID" dirty="0"/>
              <a:t>Insert Image Here</a:t>
            </a:r>
            <a:endParaRPr lang="en-ID" dirty="0"/>
          </a:p>
        </p:txBody>
      </p:sp>
      <p:sp>
        <p:nvSpPr>
          <p:cNvPr id="8" name="Picture Placeholder 7">
            <a:extLst>
              <a:ext uri="{FF2B5EF4-FFF2-40B4-BE49-F238E27FC236}">
                <a16:creationId xmlns:a16="http://schemas.microsoft.com/office/drawing/2014/main" id="{12D31479-0CD8-4D7C-842A-E54A522B819B}"/>
              </a:ext>
            </a:extLst>
          </p:cNvPr>
          <p:cNvSpPr>
            <a:spLocks noGrp="1"/>
          </p:cNvSpPr>
          <p:nvPr>
            <p:ph type="pic" sz="quarter" idx="12" hasCustomPrompt="1"/>
          </p:nvPr>
        </p:nvSpPr>
        <p:spPr>
          <a:xfrm>
            <a:off x="319317" y="1519428"/>
            <a:ext cx="3265713" cy="2454657"/>
          </a:xfrm>
          <a:custGeom>
            <a:avLst/>
            <a:gdLst>
              <a:gd name="connsiteX0" fmla="*/ 0 w 3265713"/>
              <a:gd name="connsiteY0" fmla="*/ 0 h 2454657"/>
              <a:gd name="connsiteX1" fmla="*/ 3265713 w 3265713"/>
              <a:gd name="connsiteY1" fmla="*/ 0 h 2454657"/>
              <a:gd name="connsiteX2" fmla="*/ 3265713 w 3265713"/>
              <a:gd name="connsiteY2" fmla="*/ 2454657 h 2454657"/>
              <a:gd name="connsiteX3" fmla="*/ 0 w 3265713"/>
              <a:gd name="connsiteY3" fmla="*/ 2454657 h 2454657"/>
            </a:gdLst>
            <a:ahLst/>
            <a:cxnLst>
              <a:cxn ang="0">
                <a:pos x="connsiteX0" y="connsiteY0"/>
              </a:cxn>
              <a:cxn ang="0">
                <a:pos x="connsiteX1" y="connsiteY1"/>
              </a:cxn>
              <a:cxn ang="0">
                <a:pos x="connsiteX2" y="connsiteY2"/>
              </a:cxn>
              <a:cxn ang="0">
                <a:pos x="connsiteX3" y="connsiteY3"/>
              </a:cxn>
            </a:cxnLst>
            <a:rect l="l" t="t" r="r" b="b"/>
            <a:pathLst>
              <a:path w="3265713" h="2454657">
                <a:moveTo>
                  <a:pt x="0" y="0"/>
                </a:moveTo>
                <a:lnTo>
                  <a:pt x="3265713" y="0"/>
                </a:lnTo>
                <a:lnTo>
                  <a:pt x="3265713" y="2454657"/>
                </a:lnTo>
                <a:lnTo>
                  <a:pt x="0" y="2454657"/>
                </a:lnTo>
                <a:close/>
              </a:path>
            </a:pathLst>
          </a:custGeom>
          <a:solidFill>
            <a:schemeClr val="bg1">
              <a:lumMod val="95000"/>
              <a:alpha val="50000"/>
            </a:schemeClr>
          </a:solidFill>
        </p:spPr>
        <p:txBody>
          <a:bodyPr wrap="square" anchor="ctr">
            <a:noAutofit/>
          </a:bodyPr>
          <a:lstStyle>
            <a:lvl1pPr marL="0" indent="0" algn="ctr">
              <a:buNone/>
              <a:defRPr sz="1100">
                <a:solidFill>
                  <a:schemeClr val="bg1">
                    <a:lumMod val="65000"/>
                  </a:schemeClr>
                </a:solidFill>
              </a:defRPr>
            </a:lvl1pPr>
          </a:lstStyle>
          <a:p>
            <a:r>
              <a:rPr lang="id-ID" dirty="0"/>
              <a:t>Insert Image Here</a:t>
            </a:r>
            <a:endParaRPr lang="en-ID" dirty="0"/>
          </a:p>
        </p:txBody>
      </p:sp>
    </p:spTree>
    <p:extLst>
      <p:ext uri="{BB962C8B-B14F-4D97-AF65-F5344CB8AC3E}">
        <p14:creationId xmlns:p14="http://schemas.microsoft.com/office/powerpoint/2010/main" val="21410928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0_Custom Layout">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D212A934-E0F3-4264-B75E-486633D524BA}"/>
              </a:ext>
            </a:extLst>
          </p:cNvPr>
          <p:cNvSpPr>
            <a:spLocks noGrp="1"/>
          </p:cNvSpPr>
          <p:nvPr>
            <p:ph type="pic" sz="quarter" idx="11" hasCustomPrompt="1"/>
          </p:nvPr>
        </p:nvSpPr>
        <p:spPr>
          <a:xfrm>
            <a:off x="319317" y="4261303"/>
            <a:ext cx="4887683" cy="2304596"/>
          </a:xfrm>
          <a:custGeom>
            <a:avLst/>
            <a:gdLst>
              <a:gd name="connsiteX0" fmla="*/ 0 w 4887683"/>
              <a:gd name="connsiteY0" fmla="*/ 0 h 2304596"/>
              <a:gd name="connsiteX1" fmla="*/ 4887683 w 4887683"/>
              <a:gd name="connsiteY1" fmla="*/ 0 h 2304596"/>
              <a:gd name="connsiteX2" fmla="*/ 4887683 w 4887683"/>
              <a:gd name="connsiteY2" fmla="*/ 2304596 h 2304596"/>
              <a:gd name="connsiteX3" fmla="*/ 0 w 4887683"/>
              <a:gd name="connsiteY3" fmla="*/ 2304596 h 2304596"/>
            </a:gdLst>
            <a:ahLst/>
            <a:cxnLst>
              <a:cxn ang="0">
                <a:pos x="connsiteX0" y="connsiteY0"/>
              </a:cxn>
              <a:cxn ang="0">
                <a:pos x="connsiteX1" y="connsiteY1"/>
              </a:cxn>
              <a:cxn ang="0">
                <a:pos x="connsiteX2" y="connsiteY2"/>
              </a:cxn>
              <a:cxn ang="0">
                <a:pos x="connsiteX3" y="connsiteY3"/>
              </a:cxn>
            </a:cxnLst>
            <a:rect l="l" t="t" r="r" b="b"/>
            <a:pathLst>
              <a:path w="4887683" h="2304596">
                <a:moveTo>
                  <a:pt x="0" y="0"/>
                </a:moveTo>
                <a:lnTo>
                  <a:pt x="4887683" y="0"/>
                </a:lnTo>
                <a:lnTo>
                  <a:pt x="4887683" y="2304596"/>
                </a:lnTo>
                <a:lnTo>
                  <a:pt x="0" y="2304596"/>
                </a:lnTo>
                <a:close/>
              </a:path>
            </a:pathLst>
          </a:custGeom>
          <a:solidFill>
            <a:schemeClr val="bg1">
              <a:lumMod val="95000"/>
              <a:alpha val="50000"/>
            </a:schemeClr>
          </a:solidFill>
        </p:spPr>
        <p:txBody>
          <a:bodyPr wrap="square" anchor="ctr">
            <a:noAutofit/>
          </a:bodyPr>
          <a:lstStyle>
            <a:lvl1pPr marL="0" indent="0" algn="ctr">
              <a:buNone/>
              <a:defRPr sz="1100">
                <a:solidFill>
                  <a:schemeClr val="bg1">
                    <a:lumMod val="65000"/>
                  </a:schemeClr>
                </a:solidFill>
              </a:defRPr>
            </a:lvl1pPr>
          </a:lstStyle>
          <a:p>
            <a:r>
              <a:rPr lang="id-ID" dirty="0"/>
              <a:t>Insert Image Here</a:t>
            </a:r>
            <a:endParaRPr lang="en-ID" dirty="0"/>
          </a:p>
        </p:txBody>
      </p:sp>
    </p:spTree>
    <p:extLst>
      <p:ext uri="{BB962C8B-B14F-4D97-AF65-F5344CB8AC3E}">
        <p14:creationId xmlns:p14="http://schemas.microsoft.com/office/powerpoint/2010/main" val="8101490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1_Custom Layout">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B3DC8ACF-5B76-47DB-8792-9C627C06B638}"/>
              </a:ext>
            </a:extLst>
          </p:cNvPr>
          <p:cNvSpPr>
            <a:spLocks noGrp="1"/>
          </p:cNvSpPr>
          <p:nvPr>
            <p:ph type="pic" sz="quarter" idx="11" hasCustomPrompt="1"/>
          </p:nvPr>
        </p:nvSpPr>
        <p:spPr>
          <a:xfrm>
            <a:off x="7304317" y="4261304"/>
            <a:ext cx="4608283" cy="2596696"/>
          </a:xfrm>
          <a:custGeom>
            <a:avLst/>
            <a:gdLst>
              <a:gd name="connsiteX0" fmla="*/ 0 w 4608283"/>
              <a:gd name="connsiteY0" fmla="*/ 0 h 2596696"/>
              <a:gd name="connsiteX1" fmla="*/ 4608283 w 4608283"/>
              <a:gd name="connsiteY1" fmla="*/ 0 h 2596696"/>
              <a:gd name="connsiteX2" fmla="*/ 4608283 w 4608283"/>
              <a:gd name="connsiteY2" fmla="*/ 2596696 h 2596696"/>
              <a:gd name="connsiteX3" fmla="*/ 0 w 4608283"/>
              <a:gd name="connsiteY3" fmla="*/ 2596696 h 2596696"/>
            </a:gdLst>
            <a:ahLst/>
            <a:cxnLst>
              <a:cxn ang="0">
                <a:pos x="connsiteX0" y="connsiteY0"/>
              </a:cxn>
              <a:cxn ang="0">
                <a:pos x="connsiteX1" y="connsiteY1"/>
              </a:cxn>
              <a:cxn ang="0">
                <a:pos x="connsiteX2" y="connsiteY2"/>
              </a:cxn>
              <a:cxn ang="0">
                <a:pos x="connsiteX3" y="connsiteY3"/>
              </a:cxn>
            </a:cxnLst>
            <a:rect l="l" t="t" r="r" b="b"/>
            <a:pathLst>
              <a:path w="4608283" h="2596696">
                <a:moveTo>
                  <a:pt x="0" y="0"/>
                </a:moveTo>
                <a:lnTo>
                  <a:pt x="4608283" y="0"/>
                </a:lnTo>
                <a:lnTo>
                  <a:pt x="4608283" y="2596696"/>
                </a:lnTo>
                <a:lnTo>
                  <a:pt x="0" y="2596696"/>
                </a:lnTo>
                <a:close/>
              </a:path>
            </a:pathLst>
          </a:custGeom>
          <a:solidFill>
            <a:schemeClr val="bg1">
              <a:lumMod val="95000"/>
              <a:alpha val="50000"/>
            </a:schemeClr>
          </a:solidFill>
        </p:spPr>
        <p:txBody>
          <a:bodyPr wrap="square" anchor="ctr">
            <a:noAutofit/>
          </a:bodyPr>
          <a:lstStyle>
            <a:lvl1pPr marL="0" indent="0" algn="ctr">
              <a:buNone/>
              <a:defRPr sz="1100">
                <a:solidFill>
                  <a:schemeClr val="bg1">
                    <a:lumMod val="65000"/>
                  </a:schemeClr>
                </a:solidFill>
              </a:defRPr>
            </a:lvl1pPr>
          </a:lstStyle>
          <a:p>
            <a:r>
              <a:rPr lang="id-ID" dirty="0"/>
              <a:t>Insert Image Here</a:t>
            </a:r>
            <a:endParaRPr lang="en-ID" dirty="0"/>
          </a:p>
        </p:txBody>
      </p:sp>
      <p:sp>
        <p:nvSpPr>
          <p:cNvPr id="7" name="Picture Placeholder 6">
            <a:extLst>
              <a:ext uri="{FF2B5EF4-FFF2-40B4-BE49-F238E27FC236}">
                <a16:creationId xmlns:a16="http://schemas.microsoft.com/office/drawing/2014/main" id="{C2C90D17-DD11-405E-96DE-7C99D46D27EA}"/>
              </a:ext>
            </a:extLst>
          </p:cNvPr>
          <p:cNvSpPr>
            <a:spLocks noGrp="1"/>
          </p:cNvSpPr>
          <p:nvPr>
            <p:ph type="pic" sz="quarter" idx="12" hasCustomPrompt="1"/>
          </p:nvPr>
        </p:nvSpPr>
        <p:spPr>
          <a:xfrm>
            <a:off x="7304317" y="1531104"/>
            <a:ext cx="4608283" cy="2596696"/>
          </a:xfrm>
          <a:custGeom>
            <a:avLst/>
            <a:gdLst>
              <a:gd name="connsiteX0" fmla="*/ 0 w 4608283"/>
              <a:gd name="connsiteY0" fmla="*/ 0 h 2596696"/>
              <a:gd name="connsiteX1" fmla="*/ 4608283 w 4608283"/>
              <a:gd name="connsiteY1" fmla="*/ 0 h 2596696"/>
              <a:gd name="connsiteX2" fmla="*/ 4608283 w 4608283"/>
              <a:gd name="connsiteY2" fmla="*/ 2596696 h 2596696"/>
              <a:gd name="connsiteX3" fmla="*/ 0 w 4608283"/>
              <a:gd name="connsiteY3" fmla="*/ 2596696 h 2596696"/>
            </a:gdLst>
            <a:ahLst/>
            <a:cxnLst>
              <a:cxn ang="0">
                <a:pos x="connsiteX0" y="connsiteY0"/>
              </a:cxn>
              <a:cxn ang="0">
                <a:pos x="connsiteX1" y="connsiteY1"/>
              </a:cxn>
              <a:cxn ang="0">
                <a:pos x="connsiteX2" y="connsiteY2"/>
              </a:cxn>
              <a:cxn ang="0">
                <a:pos x="connsiteX3" y="connsiteY3"/>
              </a:cxn>
            </a:cxnLst>
            <a:rect l="l" t="t" r="r" b="b"/>
            <a:pathLst>
              <a:path w="4608283" h="2596696">
                <a:moveTo>
                  <a:pt x="0" y="0"/>
                </a:moveTo>
                <a:lnTo>
                  <a:pt x="4608283" y="0"/>
                </a:lnTo>
                <a:lnTo>
                  <a:pt x="4608283" y="2596696"/>
                </a:lnTo>
                <a:lnTo>
                  <a:pt x="0" y="2596696"/>
                </a:lnTo>
                <a:close/>
              </a:path>
            </a:pathLst>
          </a:custGeom>
          <a:solidFill>
            <a:schemeClr val="bg1">
              <a:lumMod val="95000"/>
              <a:alpha val="50000"/>
            </a:schemeClr>
          </a:solidFill>
        </p:spPr>
        <p:txBody>
          <a:bodyPr wrap="square" anchor="ctr">
            <a:noAutofit/>
          </a:bodyPr>
          <a:lstStyle>
            <a:lvl1pPr marL="0" indent="0" algn="ctr">
              <a:buNone/>
              <a:defRPr sz="1100">
                <a:solidFill>
                  <a:schemeClr val="bg1">
                    <a:lumMod val="65000"/>
                  </a:schemeClr>
                </a:solidFill>
              </a:defRPr>
            </a:lvl1pPr>
          </a:lstStyle>
          <a:p>
            <a:r>
              <a:rPr lang="id-ID" dirty="0"/>
              <a:t>Insert Image Here</a:t>
            </a:r>
            <a:endParaRPr lang="en-ID" dirty="0"/>
          </a:p>
        </p:txBody>
      </p:sp>
    </p:spTree>
    <p:extLst>
      <p:ext uri="{BB962C8B-B14F-4D97-AF65-F5344CB8AC3E}">
        <p14:creationId xmlns:p14="http://schemas.microsoft.com/office/powerpoint/2010/main" val="17889268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2_Custom Layout">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8F765803-C582-42CD-A9FC-36A156E0D9D5}"/>
              </a:ext>
            </a:extLst>
          </p:cNvPr>
          <p:cNvSpPr>
            <a:spLocks noGrp="1"/>
          </p:cNvSpPr>
          <p:nvPr>
            <p:ph type="pic" sz="quarter" idx="11" hasCustomPrompt="1"/>
          </p:nvPr>
        </p:nvSpPr>
        <p:spPr>
          <a:xfrm>
            <a:off x="292099" y="3082228"/>
            <a:ext cx="11633200" cy="3491633"/>
          </a:xfrm>
          <a:custGeom>
            <a:avLst/>
            <a:gdLst>
              <a:gd name="connsiteX0" fmla="*/ 0 w 11633200"/>
              <a:gd name="connsiteY0" fmla="*/ 0 h 3491633"/>
              <a:gd name="connsiteX1" fmla="*/ 11633200 w 11633200"/>
              <a:gd name="connsiteY1" fmla="*/ 0 h 3491633"/>
              <a:gd name="connsiteX2" fmla="*/ 11633200 w 11633200"/>
              <a:gd name="connsiteY2" fmla="*/ 3491633 h 3491633"/>
              <a:gd name="connsiteX3" fmla="*/ 0 w 11633200"/>
              <a:gd name="connsiteY3" fmla="*/ 3491633 h 3491633"/>
            </a:gdLst>
            <a:ahLst/>
            <a:cxnLst>
              <a:cxn ang="0">
                <a:pos x="connsiteX0" y="connsiteY0"/>
              </a:cxn>
              <a:cxn ang="0">
                <a:pos x="connsiteX1" y="connsiteY1"/>
              </a:cxn>
              <a:cxn ang="0">
                <a:pos x="connsiteX2" y="connsiteY2"/>
              </a:cxn>
              <a:cxn ang="0">
                <a:pos x="connsiteX3" y="connsiteY3"/>
              </a:cxn>
            </a:cxnLst>
            <a:rect l="l" t="t" r="r" b="b"/>
            <a:pathLst>
              <a:path w="11633200" h="3491633">
                <a:moveTo>
                  <a:pt x="0" y="0"/>
                </a:moveTo>
                <a:lnTo>
                  <a:pt x="11633200" y="0"/>
                </a:lnTo>
                <a:lnTo>
                  <a:pt x="11633200" y="3491633"/>
                </a:lnTo>
                <a:lnTo>
                  <a:pt x="0" y="3491633"/>
                </a:lnTo>
                <a:close/>
              </a:path>
            </a:pathLst>
          </a:custGeom>
          <a:solidFill>
            <a:schemeClr val="bg1">
              <a:lumMod val="95000"/>
              <a:alpha val="50000"/>
            </a:schemeClr>
          </a:solidFill>
        </p:spPr>
        <p:txBody>
          <a:bodyPr wrap="square" anchor="ctr">
            <a:noAutofit/>
          </a:bodyPr>
          <a:lstStyle>
            <a:lvl1pPr marL="0" indent="0" algn="ctr">
              <a:buNone/>
              <a:defRPr sz="1100">
                <a:solidFill>
                  <a:schemeClr val="bg1">
                    <a:lumMod val="65000"/>
                  </a:schemeClr>
                </a:solidFill>
              </a:defRPr>
            </a:lvl1pPr>
          </a:lstStyle>
          <a:p>
            <a:r>
              <a:rPr lang="id-ID" dirty="0"/>
              <a:t>Insert Image Here</a:t>
            </a:r>
            <a:endParaRPr lang="en-ID" dirty="0"/>
          </a:p>
        </p:txBody>
      </p:sp>
    </p:spTree>
    <p:extLst>
      <p:ext uri="{BB962C8B-B14F-4D97-AF65-F5344CB8AC3E}">
        <p14:creationId xmlns:p14="http://schemas.microsoft.com/office/powerpoint/2010/main" val="68559150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3_Custom Layout">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5D2F9DFC-6F77-4A80-8F54-B97D9B49A204}"/>
              </a:ext>
            </a:extLst>
          </p:cNvPr>
          <p:cNvSpPr>
            <a:spLocks noGrp="1"/>
          </p:cNvSpPr>
          <p:nvPr>
            <p:ph type="pic" sz="quarter" idx="11" hasCustomPrompt="1"/>
          </p:nvPr>
        </p:nvSpPr>
        <p:spPr>
          <a:xfrm>
            <a:off x="9341646" y="1053687"/>
            <a:ext cx="2531038" cy="5804313"/>
          </a:xfrm>
          <a:custGeom>
            <a:avLst/>
            <a:gdLst>
              <a:gd name="connsiteX0" fmla="*/ 0 w 2531038"/>
              <a:gd name="connsiteY0" fmla="*/ 0 h 5804313"/>
              <a:gd name="connsiteX1" fmla="*/ 2531038 w 2531038"/>
              <a:gd name="connsiteY1" fmla="*/ 0 h 5804313"/>
              <a:gd name="connsiteX2" fmla="*/ 2531038 w 2531038"/>
              <a:gd name="connsiteY2" fmla="*/ 5804313 h 5804313"/>
              <a:gd name="connsiteX3" fmla="*/ 0 w 2531038"/>
              <a:gd name="connsiteY3" fmla="*/ 5804313 h 5804313"/>
            </a:gdLst>
            <a:ahLst/>
            <a:cxnLst>
              <a:cxn ang="0">
                <a:pos x="connsiteX0" y="connsiteY0"/>
              </a:cxn>
              <a:cxn ang="0">
                <a:pos x="connsiteX1" y="connsiteY1"/>
              </a:cxn>
              <a:cxn ang="0">
                <a:pos x="connsiteX2" y="connsiteY2"/>
              </a:cxn>
              <a:cxn ang="0">
                <a:pos x="connsiteX3" y="connsiteY3"/>
              </a:cxn>
            </a:cxnLst>
            <a:rect l="l" t="t" r="r" b="b"/>
            <a:pathLst>
              <a:path w="2531038" h="5804313">
                <a:moveTo>
                  <a:pt x="0" y="0"/>
                </a:moveTo>
                <a:lnTo>
                  <a:pt x="2531038" y="0"/>
                </a:lnTo>
                <a:lnTo>
                  <a:pt x="2531038" y="5804313"/>
                </a:lnTo>
                <a:lnTo>
                  <a:pt x="0" y="5804313"/>
                </a:lnTo>
                <a:close/>
              </a:path>
            </a:pathLst>
          </a:custGeom>
          <a:solidFill>
            <a:schemeClr val="bg1">
              <a:lumMod val="95000"/>
              <a:alpha val="50000"/>
            </a:schemeClr>
          </a:solidFill>
        </p:spPr>
        <p:txBody>
          <a:bodyPr wrap="square" anchor="ctr">
            <a:noAutofit/>
          </a:bodyPr>
          <a:lstStyle>
            <a:lvl1pPr marL="0" indent="0" algn="ctr">
              <a:buNone/>
              <a:defRPr sz="1100">
                <a:solidFill>
                  <a:schemeClr val="bg1">
                    <a:lumMod val="65000"/>
                  </a:schemeClr>
                </a:solidFill>
              </a:defRPr>
            </a:lvl1pPr>
          </a:lstStyle>
          <a:p>
            <a:r>
              <a:rPr lang="id-ID" dirty="0"/>
              <a:t>Insert Image Here</a:t>
            </a:r>
            <a:endParaRPr lang="en-ID" dirty="0"/>
          </a:p>
        </p:txBody>
      </p:sp>
    </p:spTree>
    <p:extLst>
      <p:ext uri="{BB962C8B-B14F-4D97-AF65-F5344CB8AC3E}">
        <p14:creationId xmlns:p14="http://schemas.microsoft.com/office/powerpoint/2010/main" val="262642215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4_Custom Layout">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D8096634-7C8E-4659-9BB0-475F4DAFE0FB}"/>
              </a:ext>
            </a:extLst>
          </p:cNvPr>
          <p:cNvSpPr>
            <a:spLocks noGrp="1"/>
          </p:cNvSpPr>
          <p:nvPr>
            <p:ph type="pic" sz="quarter" idx="11" hasCustomPrompt="1"/>
          </p:nvPr>
        </p:nvSpPr>
        <p:spPr>
          <a:xfrm>
            <a:off x="860823" y="2973689"/>
            <a:ext cx="4422377" cy="3884311"/>
          </a:xfrm>
          <a:custGeom>
            <a:avLst/>
            <a:gdLst>
              <a:gd name="connsiteX0" fmla="*/ 0 w 4422377"/>
              <a:gd name="connsiteY0" fmla="*/ 0 h 3884311"/>
              <a:gd name="connsiteX1" fmla="*/ 4422377 w 4422377"/>
              <a:gd name="connsiteY1" fmla="*/ 0 h 3884311"/>
              <a:gd name="connsiteX2" fmla="*/ 4422377 w 4422377"/>
              <a:gd name="connsiteY2" fmla="*/ 3884311 h 3884311"/>
              <a:gd name="connsiteX3" fmla="*/ 0 w 4422377"/>
              <a:gd name="connsiteY3" fmla="*/ 3884311 h 3884311"/>
            </a:gdLst>
            <a:ahLst/>
            <a:cxnLst>
              <a:cxn ang="0">
                <a:pos x="connsiteX0" y="connsiteY0"/>
              </a:cxn>
              <a:cxn ang="0">
                <a:pos x="connsiteX1" y="connsiteY1"/>
              </a:cxn>
              <a:cxn ang="0">
                <a:pos x="connsiteX2" y="connsiteY2"/>
              </a:cxn>
              <a:cxn ang="0">
                <a:pos x="connsiteX3" y="connsiteY3"/>
              </a:cxn>
            </a:cxnLst>
            <a:rect l="l" t="t" r="r" b="b"/>
            <a:pathLst>
              <a:path w="4422377" h="3884311">
                <a:moveTo>
                  <a:pt x="0" y="0"/>
                </a:moveTo>
                <a:lnTo>
                  <a:pt x="4422377" y="0"/>
                </a:lnTo>
                <a:lnTo>
                  <a:pt x="4422377" y="3884311"/>
                </a:lnTo>
                <a:lnTo>
                  <a:pt x="0" y="3884311"/>
                </a:lnTo>
                <a:close/>
              </a:path>
            </a:pathLst>
          </a:custGeom>
          <a:solidFill>
            <a:schemeClr val="bg1">
              <a:lumMod val="95000"/>
              <a:alpha val="50000"/>
            </a:schemeClr>
          </a:solidFill>
        </p:spPr>
        <p:txBody>
          <a:bodyPr wrap="square" anchor="ctr">
            <a:noAutofit/>
          </a:bodyPr>
          <a:lstStyle>
            <a:lvl1pPr marL="0" indent="0" algn="ctr">
              <a:buNone/>
              <a:defRPr sz="1100">
                <a:solidFill>
                  <a:schemeClr val="bg1">
                    <a:lumMod val="65000"/>
                  </a:schemeClr>
                </a:solidFill>
              </a:defRPr>
            </a:lvl1pPr>
          </a:lstStyle>
          <a:p>
            <a:r>
              <a:rPr lang="id-ID" dirty="0"/>
              <a:t>Insert Image Here</a:t>
            </a:r>
            <a:endParaRPr lang="en-ID" dirty="0"/>
          </a:p>
        </p:txBody>
      </p:sp>
    </p:spTree>
    <p:extLst>
      <p:ext uri="{BB962C8B-B14F-4D97-AF65-F5344CB8AC3E}">
        <p14:creationId xmlns:p14="http://schemas.microsoft.com/office/powerpoint/2010/main" val="6920373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31373348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45C51807-EB4B-441D-9F51-757384B387CC}"/>
              </a:ext>
            </a:extLst>
          </p:cNvPr>
          <p:cNvSpPr>
            <a:spLocks noGrp="1"/>
          </p:cNvSpPr>
          <p:nvPr>
            <p:ph type="pic" sz="quarter" idx="11" hasCustomPrompt="1"/>
          </p:nvPr>
        </p:nvSpPr>
        <p:spPr>
          <a:xfrm>
            <a:off x="292099" y="4392581"/>
            <a:ext cx="11633200" cy="2465419"/>
          </a:xfrm>
          <a:custGeom>
            <a:avLst/>
            <a:gdLst>
              <a:gd name="connsiteX0" fmla="*/ 0 w 11633200"/>
              <a:gd name="connsiteY0" fmla="*/ 0 h 2465419"/>
              <a:gd name="connsiteX1" fmla="*/ 11633200 w 11633200"/>
              <a:gd name="connsiteY1" fmla="*/ 0 h 2465419"/>
              <a:gd name="connsiteX2" fmla="*/ 11633200 w 11633200"/>
              <a:gd name="connsiteY2" fmla="*/ 2465419 h 2465419"/>
              <a:gd name="connsiteX3" fmla="*/ 0 w 11633200"/>
              <a:gd name="connsiteY3" fmla="*/ 2465419 h 2465419"/>
            </a:gdLst>
            <a:ahLst/>
            <a:cxnLst>
              <a:cxn ang="0">
                <a:pos x="connsiteX0" y="connsiteY0"/>
              </a:cxn>
              <a:cxn ang="0">
                <a:pos x="connsiteX1" y="connsiteY1"/>
              </a:cxn>
              <a:cxn ang="0">
                <a:pos x="connsiteX2" y="connsiteY2"/>
              </a:cxn>
              <a:cxn ang="0">
                <a:pos x="connsiteX3" y="connsiteY3"/>
              </a:cxn>
            </a:cxnLst>
            <a:rect l="l" t="t" r="r" b="b"/>
            <a:pathLst>
              <a:path w="11633200" h="2465419">
                <a:moveTo>
                  <a:pt x="0" y="0"/>
                </a:moveTo>
                <a:lnTo>
                  <a:pt x="11633200" y="0"/>
                </a:lnTo>
                <a:lnTo>
                  <a:pt x="11633200" y="2465419"/>
                </a:lnTo>
                <a:lnTo>
                  <a:pt x="0" y="2465419"/>
                </a:lnTo>
                <a:close/>
              </a:path>
            </a:pathLst>
          </a:custGeom>
          <a:solidFill>
            <a:schemeClr val="bg1">
              <a:lumMod val="95000"/>
              <a:alpha val="50000"/>
            </a:schemeClr>
          </a:solidFill>
        </p:spPr>
        <p:txBody>
          <a:bodyPr wrap="square" anchor="ctr">
            <a:noAutofit/>
          </a:bodyPr>
          <a:lstStyle>
            <a:lvl1pPr marL="0" indent="0" algn="ctr">
              <a:buNone/>
              <a:defRPr sz="1100">
                <a:solidFill>
                  <a:schemeClr val="bg1">
                    <a:lumMod val="65000"/>
                  </a:schemeClr>
                </a:solidFill>
              </a:defRPr>
            </a:lvl1pPr>
          </a:lstStyle>
          <a:p>
            <a:r>
              <a:rPr lang="id-ID" dirty="0"/>
              <a:t>Insert Image Here</a:t>
            </a:r>
            <a:endParaRPr lang="en-ID" dirty="0"/>
          </a:p>
        </p:txBody>
      </p:sp>
    </p:spTree>
    <p:extLst>
      <p:ext uri="{BB962C8B-B14F-4D97-AF65-F5344CB8AC3E}">
        <p14:creationId xmlns:p14="http://schemas.microsoft.com/office/powerpoint/2010/main" val="18993008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F01FDB15-2C68-4D3E-AED3-C784E210A3F3}"/>
              </a:ext>
            </a:extLst>
          </p:cNvPr>
          <p:cNvSpPr>
            <a:spLocks noGrp="1"/>
          </p:cNvSpPr>
          <p:nvPr>
            <p:ph type="pic" sz="quarter" idx="11" hasCustomPrompt="1"/>
          </p:nvPr>
        </p:nvSpPr>
        <p:spPr>
          <a:xfrm>
            <a:off x="319317" y="1053687"/>
            <a:ext cx="3265713" cy="5804313"/>
          </a:xfrm>
          <a:custGeom>
            <a:avLst/>
            <a:gdLst>
              <a:gd name="connsiteX0" fmla="*/ 0 w 3265713"/>
              <a:gd name="connsiteY0" fmla="*/ 0 h 5804313"/>
              <a:gd name="connsiteX1" fmla="*/ 3265713 w 3265713"/>
              <a:gd name="connsiteY1" fmla="*/ 0 h 5804313"/>
              <a:gd name="connsiteX2" fmla="*/ 3265713 w 3265713"/>
              <a:gd name="connsiteY2" fmla="*/ 5804313 h 5804313"/>
              <a:gd name="connsiteX3" fmla="*/ 0 w 3265713"/>
              <a:gd name="connsiteY3" fmla="*/ 5804313 h 5804313"/>
            </a:gdLst>
            <a:ahLst/>
            <a:cxnLst>
              <a:cxn ang="0">
                <a:pos x="connsiteX0" y="connsiteY0"/>
              </a:cxn>
              <a:cxn ang="0">
                <a:pos x="connsiteX1" y="connsiteY1"/>
              </a:cxn>
              <a:cxn ang="0">
                <a:pos x="connsiteX2" y="connsiteY2"/>
              </a:cxn>
              <a:cxn ang="0">
                <a:pos x="connsiteX3" y="connsiteY3"/>
              </a:cxn>
            </a:cxnLst>
            <a:rect l="l" t="t" r="r" b="b"/>
            <a:pathLst>
              <a:path w="3265713" h="5804313">
                <a:moveTo>
                  <a:pt x="0" y="0"/>
                </a:moveTo>
                <a:lnTo>
                  <a:pt x="3265713" y="0"/>
                </a:lnTo>
                <a:lnTo>
                  <a:pt x="3265713" y="5804313"/>
                </a:lnTo>
                <a:lnTo>
                  <a:pt x="0" y="5804313"/>
                </a:lnTo>
                <a:close/>
              </a:path>
            </a:pathLst>
          </a:custGeom>
          <a:solidFill>
            <a:schemeClr val="bg1">
              <a:lumMod val="95000"/>
              <a:alpha val="50000"/>
            </a:schemeClr>
          </a:solidFill>
        </p:spPr>
        <p:txBody>
          <a:bodyPr wrap="square" anchor="ctr">
            <a:noAutofit/>
          </a:bodyPr>
          <a:lstStyle>
            <a:lvl1pPr marL="0" indent="0" algn="ctr">
              <a:buNone/>
              <a:defRPr sz="1100">
                <a:solidFill>
                  <a:schemeClr val="bg1">
                    <a:lumMod val="65000"/>
                  </a:schemeClr>
                </a:solidFill>
              </a:defRPr>
            </a:lvl1pPr>
          </a:lstStyle>
          <a:p>
            <a:r>
              <a:rPr lang="id-ID" dirty="0"/>
              <a:t>Insert Image Here</a:t>
            </a:r>
            <a:endParaRPr lang="en-ID" dirty="0"/>
          </a:p>
        </p:txBody>
      </p:sp>
    </p:spTree>
    <p:extLst>
      <p:ext uri="{BB962C8B-B14F-4D97-AF65-F5344CB8AC3E}">
        <p14:creationId xmlns:p14="http://schemas.microsoft.com/office/powerpoint/2010/main" val="40079554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F01FDB15-2C68-4D3E-AED3-C784E210A3F3}"/>
              </a:ext>
            </a:extLst>
          </p:cNvPr>
          <p:cNvSpPr>
            <a:spLocks noGrp="1"/>
          </p:cNvSpPr>
          <p:nvPr>
            <p:ph type="pic" sz="quarter" idx="11" hasCustomPrompt="1"/>
          </p:nvPr>
        </p:nvSpPr>
        <p:spPr>
          <a:xfrm>
            <a:off x="8606972" y="1053687"/>
            <a:ext cx="3265713" cy="5804313"/>
          </a:xfrm>
          <a:custGeom>
            <a:avLst/>
            <a:gdLst>
              <a:gd name="connsiteX0" fmla="*/ 0 w 3265713"/>
              <a:gd name="connsiteY0" fmla="*/ 0 h 5804313"/>
              <a:gd name="connsiteX1" fmla="*/ 3265713 w 3265713"/>
              <a:gd name="connsiteY1" fmla="*/ 0 h 5804313"/>
              <a:gd name="connsiteX2" fmla="*/ 3265713 w 3265713"/>
              <a:gd name="connsiteY2" fmla="*/ 5804313 h 5804313"/>
              <a:gd name="connsiteX3" fmla="*/ 0 w 3265713"/>
              <a:gd name="connsiteY3" fmla="*/ 5804313 h 5804313"/>
            </a:gdLst>
            <a:ahLst/>
            <a:cxnLst>
              <a:cxn ang="0">
                <a:pos x="connsiteX0" y="connsiteY0"/>
              </a:cxn>
              <a:cxn ang="0">
                <a:pos x="connsiteX1" y="connsiteY1"/>
              </a:cxn>
              <a:cxn ang="0">
                <a:pos x="connsiteX2" y="connsiteY2"/>
              </a:cxn>
              <a:cxn ang="0">
                <a:pos x="connsiteX3" y="connsiteY3"/>
              </a:cxn>
            </a:cxnLst>
            <a:rect l="l" t="t" r="r" b="b"/>
            <a:pathLst>
              <a:path w="3265713" h="5804313">
                <a:moveTo>
                  <a:pt x="0" y="0"/>
                </a:moveTo>
                <a:lnTo>
                  <a:pt x="3265713" y="0"/>
                </a:lnTo>
                <a:lnTo>
                  <a:pt x="3265713" y="5804313"/>
                </a:lnTo>
                <a:lnTo>
                  <a:pt x="0" y="5804313"/>
                </a:lnTo>
                <a:close/>
              </a:path>
            </a:pathLst>
          </a:custGeom>
          <a:solidFill>
            <a:schemeClr val="bg1">
              <a:lumMod val="95000"/>
              <a:alpha val="50000"/>
            </a:schemeClr>
          </a:solidFill>
        </p:spPr>
        <p:txBody>
          <a:bodyPr wrap="square" anchor="ctr">
            <a:noAutofit/>
          </a:bodyPr>
          <a:lstStyle>
            <a:lvl1pPr marL="0" indent="0" algn="ctr">
              <a:buNone/>
              <a:defRPr sz="1100">
                <a:solidFill>
                  <a:schemeClr val="bg1">
                    <a:lumMod val="65000"/>
                  </a:schemeClr>
                </a:solidFill>
              </a:defRPr>
            </a:lvl1pPr>
          </a:lstStyle>
          <a:p>
            <a:r>
              <a:rPr lang="id-ID" dirty="0"/>
              <a:t>Insert Image Here</a:t>
            </a:r>
            <a:endParaRPr lang="en-ID" dirty="0"/>
          </a:p>
        </p:txBody>
      </p:sp>
    </p:spTree>
    <p:extLst>
      <p:ext uri="{BB962C8B-B14F-4D97-AF65-F5344CB8AC3E}">
        <p14:creationId xmlns:p14="http://schemas.microsoft.com/office/powerpoint/2010/main" val="19664117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9FE543EE-BCC4-4BD0-A802-4499F5A0B51E}"/>
              </a:ext>
            </a:extLst>
          </p:cNvPr>
          <p:cNvSpPr>
            <a:spLocks noGrp="1"/>
          </p:cNvSpPr>
          <p:nvPr>
            <p:ph type="pic" sz="quarter" idx="11" hasCustomPrompt="1"/>
          </p:nvPr>
        </p:nvSpPr>
        <p:spPr>
          <a:xfrm>
            <a:off x="6023501" y="2882900"/>
            <a:ext cx="4758798" cy="2534557"/>
          </a:xfrm>
          <a:custGeom>
            <a:avLst/>
            <a:gdLst>
              <a:gd name="connsiteX0" fmla="*/ 0 w 4758798"/>
              <a:gd name="connsiteY0" fmla="*/ 0 h 2534557"/>
              <a:gd name="connsiteX1" fmla="*/ 4758798 w 4758798"/>
              <a:gd name="connsiteY1" fmla="*/ 0 h 2534557"/>
              <a:gd name="connsiteX2" fmla="*/ 4758798 w 4758798"/>
              <a:gd name="connsiteY2" fmla="*/ 2534557 h 2534557"/>
              <a:gd name="connsiteX3" fmla="*/ 0 w 4758798"/>
              <a:gd name="connsiteY3" fmla="*/ 2534557 h 2534557"/>
            </a:gdLst>
            <a:ahLst/>
            <a:cxnLst>
              <a:cxn ang="0">
                <a:pos x="connsiteX0" y="connsiteY0"/>
              </a:cxn>
              <a:cxn ang="0">
                <a:pos x="connsiteX1" y="connsiteY1"/>
              </a:cxn>
              <a:cxn ang="0">
                <a:pos x="connsiteX2" y="connsiteY2"/>
              </a:cxn>
              <a:cxn ang="0">
                <a:pos x="connsiteX3" y="connsiteY3"/>
              </a:cxn>
            </a:cxnLst>
            <a:rect l="l" t="t" r="r" b="b"/>
            <a:pathLst>
              <a:path w="4758798" h="2534557">
                <a:moveTo>
                  <a:pt x="0" y="0"/>
                </a:moveTo>
                <a:lnTo>
                  <a:pt x="4758798" y="0"/>
                </a:lnTo>
                <a:lnTo>
                  <a:pt x="4758798" y="2534557"/>
                </a:lnTo>
                <a:lnTo>
                  <a:pt x="0" y="2534557"/>
                </a:lnTo>
                <a:close/>
              </a:path>
            </a:pathLst>
          </a:custGeom>
          <a:solidFill>
            <a:schemeClr val="bg1">
              <a:lumMod val="95000"/>
              <a:alpha val="50000"/>
            </a:schemeClr>
          </a:solidFill>
        </p:spPr>
        <p:txBody>
          <a:bodyPr wrap="square" anchor="ctr">
            <a:noAutofit/>
          </a:bodyPr>
          <a:lstStyle>
            <a:lvl1pPr marL="0" indent="0" algn="ctr">
              <a:buNone/>
              <a:defRPr sz="1100">
                <a:solidFill>
                  <a:schemeClr val="bg1">
                    <a:lumMod val="65000"/>
                  </a:schemeClr>
                </a:solidFill>
              </a:defRPr>
            </a:lvl1pPr>
          </a:lstStyle>
          <a:p>
            <a:r>
              <a:rPr lang="id-ID" dirty="0"/>
              <a:t>Insert Image Here</a:t>
            </a:r>
            <a:endParaRPr lang="en-ID" dirty="0"/>
          </a:p>
        </p:txBody>
      </p:sp>
      <p:sp>
        <p:nvSpPr>
          <p:cNvPr id="7" name="Picture Placeholder 6">
            <a:extLst>
              <a:ext uri="{FF2B5EF4-FFF2-40B4-BE49-F238E27FC236}">
                <a16:creationId xmlns:a16="http://schemas.microsoft.com/office/drawing/2014/main" id="{E4076759-ACDA-4E27-BF34-741DEC1AE7E3}"/>
              </a:ext>
            </a:extLst>
          </p:cNvPr>
          <p:cNvSpPr>
            <a:spLocks noGrp="1"/>
          </p:cNvSpPr>
          <p:nvPr>
            <p:ph type="pic" sz="quarter" idx="12" hasCustomPrompt="1"/>
          </p:nvPr>
        </p:nvSpPr>
        <p:spPr>
          <a:xfrm>
            <a:off x="967086" y="2882900"/>
            <a:ext cx="4758798" cy="2534557"/>
          </a:xfrm>
          <a:custGeom>
            <a:avLst/>
            <a:gdLst>
              <a:gd name="connsiteX0" fmla="*/ 0 w 4758798"/>
              <a:gd name="connsiteY0" fmla="*/ 0 h 2534557"/>
              <a:gd name="connsiteX1" fmla="*/ 4758798 w 4758798"/>
              <a:gd name="connsiteY1" fmla="*/ 0 h 2534557"/>
              <a:gd name="connsiteX2" fmla="*/ 4758798 w 4758798"/>
              <a:gd name="connsiteY2" fmla="*/ 2534557 h 2534557"/>
              <a:gd name="connsiteX3" fmla="*/ 0 w 4758798"/>
              <a:gd name="connsiteY3" fmla="*/ 2534557 h 2534557"/>
            </a:gdLst>
            <a:ahLst/>
            <a:cxnLst>
              <a:cxn ang="0">
                <a:pos x="connsiteX0" y="connsiteY0"/>
              </a:cxn>
              <a:cxn ang="0">
                <a:pos x="connsiteX1" y="connsiteY1"/>
              </a:cxn>
              <a:cxn ang="0">
                <a:pos x="connsiteX2" y="connsiteY2"/>
              </a:cxn>
              <a:cxn ang="0">
                <a:pos x="connsiteX3" y="connsiteY3"/>
              </a:cxn>
            </a:cxnLst>
            <a:rect l="l" t="t" r="r" b="b"/>
            <a:pathLst>
              <a:path w="4758798" h="2534557">
                <a:moveTo>
                  <a:pt x="0" y="0"/>
                </a:moveTo>
                <a:lnTo>
                  <a:pt x="4758798" y="0"/>
                </a:lnTo>
                <a:lnTo>
                  <a:pt x="4758798" y="2534557"/>
                </a:lnTo>
                <a:lnTo>
                  <a:pt x="0" y="2534557"/>
                </a:lnTo>
                <a:close/>
              </a:path>
            </a:pathLst>
          </a:custGeom>
          <a:solidFill>
            <a:schemeClr val="bg1">
              <a:lumMod val="95000"/>
              <a:alpha val="50000"/>
            </a:schemeClr>
          </a:solidFill>
        </p:spPr>
        <p:txBody>
          <a:bodyPr wrap="square" anchor="ctr">
            <a:noAutofit/>
          </a:bodyPr>
          <a:lstStyle>
            <a:lvl1pPr marL="0" indent="0" algn="ctr">
              <a:buNone/>
              <a:defRPr sz="1100">
                <a:solidFill>
                  <a:schemeClr val="bg1">
                    <a:lumMod val="65000"/>
                  </a:schemeClr>
                </a:solidFill>
              </a:defRPr>
            </a:lvl1pPr>
          </a:lstStyle>
          <a:p>
            <a:r>
              <a:rPr lang="id-ID" dirty="0"/>
              <a:t>Insert Image Here</a:t>
            </a:r>
            <a:endParaRPr lang="en-ID" dirty="0"/>
          </a:p>
        </p:txBody>
      </p:sp>
    </p:spTree>
    <p:extLst>
      <p:ext uri="{BB962C8B-B14F-4D97-AF65-F5344CB8AC3E}">
        <p14:creationId xmlns:p14="http://schemas.microsoft.com/office/powerpoint/2010/main" val="29064222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94CBFD7B-7C86-4055-9D6F-D29F619EC8C5}"/>
              </a:ext>
            </a:extLst>
          </p:cNvPr>
          <p:cNvSpPr>
            <a:spLocks noGrp="1"/>
          </p:cNvSpPr>
          <p:nvPr>
            <p:ph type="pic" sz="quarter" idx="11" hasCustomPrompt="1"/>
          </p:nvPr>
        </p:nvSpPr>
        <p:spPr>
          <a:xfrm>
            <a:off x="7254478" y="1531103"/>
            <a:ext cx="4076698" cy="1730828"/>
          </a:xfrm>
          <a:custGeom>
            <a:avLst/>
            <a:gdLst>
              <a:gd name="connsiteX0" fmla="*/ 0 w 4076698"/>
              <a:gd name="connsiteY0" fmla="*/ 0 h 1730828"/>
              <a:gd name="connsiteX1" fmla="*/ 4076698 w 4076698"/>
              <a:gd name="connsiteY1" fmla="*/ 0 h 1730828"/>
              <a:gd name="connsiteX2" fmla="*/ 4076698 w 4076698"/>
              <a:gd name="connsiteY2" fmla="*/ 1730828 h 1730828"/>
              <a:gd name="connsiteX3" fmla="*/ 0 w 4076698"/>
              <a:gd name="connsiteY3" fmla="*/ 1730828 h 1730828"/>
            </a:gdLst>
            <a:ahLst/>
            <a:cxnLst>
              <a:cxn ang="0">
                <a:pos x="connsiteX0" y="connsiteY0"/>
              </a:cxn>
              <a:cxn ang="0">
                <a:pos x="connsiteX1" y="connsiteY1"/>
              </a:cxn>
              <a:cxn ang="0">
                <a:pos x="connsiteX2" y="connsiteY2"/>
              </a:cxn>
              <a:cxn ang="0">
                <a:pos x="connsiteX3" y="connsiteY3"/>
              </a:cxn>
            </a:cxnLst>
            <a:rect l="l" t="t" r="r" b="b"/>
            <a:pathLst>
              <a:path w="4076698" h="1730828">
                <a:moveTo>
                  <a:pt x="0" y="0"/>
                </a:moveTo>
                <a:lnTo>
                  <a:pt x="4076698" y="0"/>
                </a:lnTo>
                <a:lnTo>
                  <a:pt x="4076698" y="1730828"/>
                </a:lnTo>
                <a:lnTo>
                  <a:pt x="0" y="1730828"/>
                </a:lnTo>
                <a:close/>
              </a:path>
            </a:pathLst>
          </a:custGeom>
          <a:solidFill>
            <a:schemeClr val="bg1">
              <a:lumMod val="95000"/>
              <a:alpha val="50000"/>
            </a:schemeClr>
          </a:solidFill>
        </p:spPr>
        <p:txBody>
          <a:bodyPr wrap="square" anchor="ctr">
            <a:noAutofit/>
          </a:bodyPr>
          <a:lstStyle>
            <a:lvl1pPr marL="0" indent="0" algn="ctr">
              <a:buNone/>
              <a:defRPr sz="1100">
                <a:solidFill>
                  <a:schemeClr val="bg1">
                    <a:lumMod val="65000"/>
                  </a:schemeClr>
                </a:solidFill>
              </a:defRPr>
            </a:lvl1pPr>
          </a:lstStyle>
          <a:p>
            <a:r>
              <a:rPr lang="id-ID" dirty="0"/>
              <a:t>Insert Image Here</a:t>
            </a:r>
            <a:endParaRPr lang="en-ID" dirty="0"/>
          </a:p>
        </p:txBody>
      </p:sp>
    </p:spTree>
    <p:extLst>
      <p:ext uri="{BB962C8B-B14F-4D97-AF65-F5344CB8AC3E}">
        <p14:creationId xmlns:p14="http://schemas.microsoft.com/office/powerpoint/2010/main" val="17004581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5_Custom Layout">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237F5763-B7B2-410B-9BE5-8EA6AA3E6B5A}"/>
              </a:ext>
            </a:extLst>
          </p:cNvPr>
          <p:cNvSpPr>
            <a:spLocks noGrp="1"/>
          </p:cNvSpPr>
          <p:nvPr>
            <p:ph type="pic" sz="quarter" idx="11" hasCustomPrompt="1"/>
          </p:nvPr>
        </p:nvSpPr>
        <p:spPr>
          <a:xfrm>
            <a:off x="5651500" y="1531103"/>
            <a:ext cx="6221183" cy="4552837"/>
          </a:xfrm>
          <a:custGeom>
            <a:avLst/>
            <a:gdLst>
              <a:gd name="connsiteX0" fmla="*/ 0 w 6221183"/>
              <a:gd name="connsiteY0" fmla="*/ 0 h 4552837"/>
              <a:gd name="connsiteX1" fmla="*/ 6221183 w 6221183"/>
              <a:gd name="connsiteY1" fmla="*/ 0 h 4552837"/>
              <a:gd name="connsiteX2" fmla="*/ 6221183 w 6221183"/>
              <a:gd name="connsiteY2" fmla="*/ 4552837 h 4552837"/>
              <a:gd name="connsiteX3" fmla="*/ 0 w 6221183"/>
              <a:gd name="connsiteY3" fmla="*/ 4552837 h 4552837"/>
            </a:gdLst>
            <a:ahLst/>
            <a:cxnLst>
              <a:cxn ang="0">
                <a:pos x="connsiteX0" y="connsiteY0"/>
              </a:cxn>
              <a:cxn ang="0">
                <a:pos x="connsiteX1" y="connsiteY1"/>
              </a:cxn>
              <a:cxn ang="0">
                <a:pos x="connsiteX2" y="connsiteY2"/>
              </a:cxn>
              <a:cxn ang="0">
                <a:pos x="connsiteX3" y="connsiteY3"/>
              </a:cxn>
            </a:cxnLst>
            <a:rect l="l" t="t" r="r" b="b"/>
            <a:pathLst>
              <a:path w="6221183" h="4552837">
                <a:moveTo>
                  <a:pt x="0" y="0"/>
                </a:moveTo>
                <a:lnTo>
                  <a:pt x="6221183" y="0"/>
                </a:lnTo>
                <a:lnTo>
                  <a:pt x="6221183" y="4552837"/>
                </a:lnTo>
                <a:lnTo>
                  <a:pt x="0" y="4552837"/>
                </a:lnTo>
                <a:close/>
              </a:path>
            </a:pathLst>
          </a:custGeom>
          <a:solidFill>
            <a:schemeClr val="bg1">
              <a:lumMod val="95000"/>
              <a:alpha val="50000"/>
            </a:schemeClr>
          </a:solidFill>
        </p:spPr>
        <p:txBody>
          <a:bodyPr wrap="square" anchor="ctr">
            <a:noAutofit/>
          </a:bodyPr>
          <a:lstStyle>
            <a:lvl1pPr marL="0" indent="0" algn="ctr">
              <a:buNone/>
              <a:defRPr sz="1100">
                <a:solidFill>
                  <a:schemeClr val="bg1">
                    <a:lumMod val="65000"/>
                  </a:schemeClr>
                </a:solidFill>
              </a:defRPr>
            </a:lvl1pPr>
          </a:lstStyle>
          <a:p>
            <a:r>
              <a:rPr lang="id-ID" dirty="0"/>
              <a:t>Insert Image Here</a:t>
            </a:r>
            <a:endParaRPr lang="en-ID" dirty="0"/>
          </a:p>
        </p:txBody>
      </p:sp>
    </p:spTree>
    <p:extLst>
      <p:ext uri="{BB962C8B-B14F-4D97-AF65-F5344CB8AC3E}">
        <p14:creationId xmlns:p14="http://schemas.microsoft.com/office/powerpoint/2010/main" val="35366959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6_Custom Layout">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403669A1-7A08-4AF3-8C34-5128157B35D8}"/>
              </a:ext>
            </a:extLst>
          </p:cNvPr>
          <p:cNvSpPr>
            <a:spLocks noGrp="1"/>
          </p:cNvSpPr>
          <p:nvPr>
            <p:ph type="pic" sz="quarter" idx="11" hasCustomPrompt="1"/>
          </p:nvPr>
        </p:nvSpPr>
        <p:spPr>
          <a:xfrm>
            <a:off x="292099" y="1080367"/>
            <a:ext cx="11633200" cy="3491633"/>
          </a:xfrm>
          <a:custGeom>
            <a:avLst/>
            <a:gdLst>
              <a:gd name="connsiteX0" fmla="*/ 0 w 11633200"/>
              <a:gd name="connsiteY0" fmla="*/ 0 h 3491633"/>
              <a:gd name="connsiteX1" fmla="*/ 11633200 w 11633200"/>
              <a:gd name="connsiteY1" fmla="*/ 0 h 3491633"/>
              <a:gd name="connsiteX2" fmla="*/ 11633200 w 11633200"/>
              <a:gd name="connsiteY2" fmla="*/ 3491633 h 3491633"/>
              <a:gd name="connsiteX3" fmla="*/ 0 w 11633200"/>
              <a:gd name="connsiteY3" fmla="*/ 3491633 h 3491633"/>
            </a:gdLst>
            <a:ahLst/>
            <a:cxnLst>
              <a:cxn ang="0">
                <a:pos x="connsiteX0" y="connsiteY0"/>
              </a:cxn>
              <a:cxn ang="0">
                <a:pos x="connsiteX1" y="connsiteY1"/>
              </a:cxn>
              <a:cxn ang="0">
                <a:pos x="connsiteX2" y="connsiteY2"/>
              </a:cxn>
              <a:cxn ang="0">
                <a:pos x="connsiteX3" y="connsiteY3"/>
              </a:cxn>
            </a:cxnLst>
            <a:rect l="l" t="t" r="r" b="b"/>
            <a:pathLst>
              <a:path w="11633200" h="3491633">
                <a:moveTo>
                  <a:pt x="0" y="0"/>
                </a:moveTo>
                <a:lnTo>
                  <a:pt x="11633200" y="0"/>
                </a:lnTo>
                <a:lnTo>
                  <a:pt x="11633200" y="3491633"/>
                </a:lnTo>
                <a:lnTo>
                  <a:pt x="0" y="3491633"/>
                </a:lnTo>
                <a:close/>
              </a:path>
            </a:pathLst>
          </a:custGeom>
          <a:solidFill>
            <a:schemeClr val="bg1">
              <a:lumMod val="95000"/>
              <a:alpha val="50000"/>
            </a:schemeClr>
          </a:solidFill>
        </p:spPr>
        <p:txBody>
          <a:bodyPr wrap="square" anchor="ctr">
            <a:noAutofit/>
          </a:bodyPr>
          <a:lstStyle>
            <a:lvl1pPr marL="0" indent="0" algn="ctr">
              <a:buNone/>
              <a:defRPr sz="1100">
                <a:solidFill>
                  <a:schemeClr val="bg1">
                    <a:lumMod val="65000"/>
                  </a:schemeClr>
                </a:solidFill>
              </a:defRPr>
            </a:lvl1pPr>
          </a:lstStyle>
          <a:p>
            <a:r>
              <a:rPr lang="id-ID" dirty="0"/>
              <a:t>Insert Image Here</a:t>
            </a:r>
            <a:endParaRPr lang="en-ID" dirty="0"/>
          </a:p>
        </p:txBody>
      </p:sp>
    </p:spTree>
    <p:extLst>
      <p:ext uri="{BB962C8B-B14F-4D97-AF65-F5344CB8AC3E}">
        <p14:creationId xmlns:p14="http://schemas.microsoft.com/office/powerpoint/2010/main" val="14299853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2E23B758-6C8B-4E96-BE42-5B21EAFF9349}"/>
              </a:ext>
            </a:extLst>
          </p:cNvPr>
          <p:cNvCxnSpPr>
            <a:cxnSpLocks/>
          </p:cNvCxnSpPr>
          <p:nvPr userDrawn="1"/>
        </p:nvCxnSpPr>
        <p:spPr>
          <a:xfrm>
            <a:off x="304726" y="713638"/>
            <a:ext cx="11611503" cy="0"/>
          </a:xfrm>
          <a:prstGeom prst="line">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3AFC85EF-15A2-409F-9CA2-ABA762C680FF}"/>
              </a:ext>
            </a:extLst>
          </p:cNvPr>
          <p:cNvCxnSpPr>
            <a:cxnSpLocks/>
          </p:cNvCxnSpPr>
          <p:nvPr userDrawn="1"/>
        </p:nvCxnSpPr>
        <p:spPr>
          <a:xfrm>
            <a:off x="304726" y="713638"/>
            <a:ext cx="3288411" cy="0"/>
          </a:xfrm>
          <a:prstGeom prst="line">
            <a:avLst/>
          </a:prstGeom>
          <a:ln w="381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084483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slideLayout" Target="../slideLayouts/slideLayout11.xml"/><Relationship Id="rId4" Type="http://schemas.openxmlformats.org/officeDocument/2006/relationships/image" Target="../media/image6.jp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4.xml"/><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5.xml"/><Relationship Id="rId1" Type="http://schemas.openxmlformats.org/officeDocument/2006/relationships/slideLayout" Target="../slideLayouts/slideLayout11.xml"/><Relationship Id="rId4" Type="http://schemas.openxmlformats.org/officeDocument/2006/relationships/image" Target="../media/image9.jpg"/></Relationships>
</file>

<file path=ppt/slides/_rels/slide9.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6.xml"/><Relationship Id="rId1" Type="http://schemas.openxmlformats.org/officeDocument/2006/relationships/slideLayout" Target="../slideLayouts/slideLayout11.xml"/><Relationship Id="rId5" Type="http://schemas.openxmlformats.org/officeDocument/2006/relationships/image" Target="../media/image12.jpg"/><Relationship Id="rId4" Type="http://schemas.openxmlformats.org/officeDocument/2006/relationships/image" Target="../media/image11.jp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5E5D699-AED9-433D-A0D3-44C13A925EB6}"/>
              </a:ext>
            </a:extLst>
          </p:cNvPr>
          <p:cNvSpPr txBox="1"/>
          <p:nvPr/>
        </p:nvSpPr>
        <p:spPr>
          <a:xfrm>
            <a:off x="421882" y="697567"/>
            <a:ext cx="7007618" cy="2529923"/>
          </a:xfrm>
          <a:prstGeom prst="rect">
            <a:avLst/>
          </a:prstGeom>
          <a:noFill/>
        </p:spPr>
        <p:txBody>
          <a:bodyPr wrap="square">
            <a:spAutoFit/>
          </a:bodyPr>
          <a:lstStyle/>
          <a:p>
            <a:pPr>
              <a:lnSpc>
                <a:spcPct val="80000"/>
              </a:lnSpc>
            </a:pPr>
            <a:r>
              <a:rPr lang="en-US" sz="6600" dirty="0"/>
              <a:t>Payroll Leadership Professional</a:t>
            </a:r>
          </a:p>
        </p:txBody>
      </p:sp>
      <p:cxnSp>
        <p:nvCxnSpPr>
          <p:cNvPr id="5" name="Straight Connector 4">
            <a:extLst>
              <a:ext uri="{FF2B5EF4-FFF2-40B4-BE49-F238E27FC236}">
                <a16:creationId xmlns:a16="http://schemas.microsoft.com/office/drawing/2014/main" id="{4D9CAE4B-3BB2-4C62-85F7-DAD79C54139A}"/>
              </a:ext>
            </a:extLst>
          </p:cNvPr>
          <p:cNvCxnSpPr>
            <a:cxnSpLocks/>
          </p:cNvCxnSpPr>
          <p:nvPr/>
        </p:nvCxnSpPr>
        <p:spPr>
          <a:xfrm flipH="1">
            <a:off x="583449" y="5183564"/>
            <a:ext cx="947655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23D9A0CA-D93F-450A-BF2E-1A6CB151ACBC}"/>
              </a:ext>
            </a:extLst>
          </p:cNvPr>
          <p:cNvSpPr txBox="1"/>
          <p:nvPr/>
        </p:nvSpPr>
        <p:spPr>
          <a:xfrm>
            <a:off x="510665" y="4840062"/>
            <a:ext cx="2367379" cy="253916"/>
          </a:xfrm>
          <a:prstGeom prst="rect">
            <a:avLst/>
          </a:prstGeom>
          <a:noFill/>
        </p:spPr>
        <p:txBody>
          <a:bodyPr wrap="square">
            <a:spAutoFit/>
          </a:bodyPr>
          <a:lstStyle/>
          <a:p>
            <a:r>
              <a:rPr lang="en-US" sz="1050" dirty="0"/>
              <a:t>5</a:t>
            </a:r>
            <a:r>
              <a:rPr lang="en-US" sz="1050" baseline="30000" dirty="0"/>
              <a:t>th</a:t>
            </a:r>
            <a:r>
              <a:rPr lang="en-US" sz="1050" dirty="0"/>
              <a:t> March 2026</a:t>
            </a:r>
          </a:p>
        </p:txBody>
      </p:sp>
      <p:sp>
        <p:nvSpPr>
          <p:cNvPr id="9" name="TextBox 8">
            <a:extLst>
              <a:ext uri="{FF2B5EF4-FFF2-40B4-BE49-F238E27FC236}">
                <a16:creationId xmlns:a16="http://schemas.microsoft.com/office/drawing/2014/main" id="{A6629D22-B98B-4898-923A-D7222CD425F9}"/>
              </a:ext>
            </a:extLst>
          </p:cNvPr>
          <p:cNvSpPr txBox="1"/>
          <p:nvPr/>
        </p:nvSpPr>
        <p:spPr>
          <a:xfrm>
            <a:off x="6349036" y="4840062"/>
            <a:ext cx="2367379" cy="253916"/>
          </a:xfrm>
          <a:prstGeom prst="rect">
            <a:avLst/>
          </a:prstGeom>
          <a:noFill/>
        </p:spPr>
        <p:txBody>
          <a:bodyPr wrap="square">
            <a:spAutoFit/>
          </a:bodyPr>
          <a:lstStyle/>
          <a:p>
            <a:r>
              <a:rPr lang="en-US" sz="1050" dirty="0"/>
              <a:t>Presented by: Jane Smith</a:t>
            </a:r>
          </a:p>
        </p:txBody>
      </p:sp>
      <p:sp>
        <p:nvSpPr>
          <p:cNvPr id="12" name="TextBox 11">
            <a:extLst>
              <a:ext uri="{FF2B5EF4-FFF2-40B4-BE49-F238E27FC236}">
                <a16:creationId xmlns:a16="http://schemas.microsoft.com/office/drawing/2014/main" id="{28D4EC13-3741-498B-A3DE-F0F268027A17}"/>
              </a:ext>
            </a:extLst>
          </p:cNvPr>
          <p:cNvSpPr txBox="1"/>
          <p:nvPr/>
        </p:nvSpPr>
        <p:spPr>
          <a:xfrm>
            <a:off x="510666" y="5861643"/>
            <a:ext cx="2568094" cy="444674"/>
          </a:xfrm>
          <a:prstGeom prst="rect">
            <a:avLst/>
          </a:prstGeom>
          <a:noFill/>
        </p:spPr>
        <p:txBody>
          <a:bodyPr wrap="square">
            <a:spAutoFit/>
          </a:bodyPr>
          <a:lstStyle>
            <a:defPPr>
              <a:defRPr lang="en-US"/>
            </a:defPPr>
            <a:lvl1pPr>
              <a:lnSpc>
                <a:spcPct val="120000"/>
              </a:lnSpc>
              <a:spcAft>
                <a:spcPts val="1200"/>
              </a:spcAft>
              <a:defRPr sz="1100">
                <a:solidFill>
                  <a:schemeClr val="bg1">
                    <a:lumMod val="65000"/>
                  </a:schemeClr>
                </a:solidFill>
              </a:defRPr>
            </a:lvl1pPr>
          </a:lstStyle>
          <a:p>
            <a:r>
              <a:rPr lang="en-US" sz="1000" dirty="0"/>
              <a:t>Building Strategic Payroll Leaders for Organizational Impact</a:t>
            </a:r>
          </a:p>
        </p:txBody>
      </p:sp>
      <p:pic>
        <p:nvPicPr>
          <p:cNvPr id="4" name="Graphic 3">
            <a:extLst>
              <a:ext uri="{FF2B5EF4-FFF2-40B4-BE49-F238E27FC236}">
                <a16:creationId xmlns:a16="http://schemas.microsoft.com/office/drawing/2014/main" id="{77584BE4-D8FF-87C3-5287-FE921039CECC}"/>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550613" y="697567"/>
            <a:ext cx="1509388" cy="610485"/>
          </a:xfrm>
          <a:prstGeom prst="rect">
            <a:avLst/>
          </a:prstGeom>
        </p:spPr>
      </p:pic>
    </p:spTree>
    <p:extLst>
      <p:ext uri="{BB962C8B-B14F-4D97-AF65-F5344CB8AC3E}">
        <p14:creationId xmlns:p14="http://schemas.microsoft.com/office/powerpoint/2010/main" val="38740286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16EB66E-7B93-473D-8DFF-3098A4BC5538}"/>
              </a:ext>
            </a:extLst>
          </p:cNvPr>
          <p:cNvSpPr txBox="1"/>
          <p:nvPr/>
        </p:nvSpPr>
        <p:spPr>
          <a:xfrm>
            <a:off x="434465" y="1319867"/>
            <a:ext cx="6029835" cy="904863"/>
          </a:xfrm>
          <a:prstGeom prst="rect">
            <a:avLst/>
          </a:prstGeom>
          <a:noFill/>
        </p:spPr>
        <p:txBody>
          <a:bodyPr wrap="square">
            <a:spAutoFit/>
          </a:bodyPr>
          <a:lstStyle/>
          <a:p>
            <a:pPr>
              <a:lnSpc>
                <a:spcPct val="80000"/>
              </a:lnSpc>
            </a:pPr>
            <a:r>
              <a:rPr lang="en-US" sz="6600" dirty="0"/>
              <a:t>Thank You</a:t>
            </a:r>
          </a:p>
        </p:txBody>
      </p:sp>
      <p:cxnSp>
        <p:nvCxnSpPr>
          <p:cNvPr id="7" name="Straight Connector 6">
            <a:extLst>
              <a:ext uri="{FF2B5EF4-FFF2-40B4-BE49-F238E27FC236}">
                <a16:creationId xmlns:a16="http://schemas.microsoft.com/office/drawing/2014/main" id="{9AA43F42-83B3-61F7-9B8A-862D83CE9CDA}"/>
              </a:ext>
            </a:extLst>
          </p:cNvPr>
          <p:cNvCxnSpPr>
            <a:cxnSpLocks/>
          </p:cNvCxnSpPr>
          <p:nvPr/>
        </p:nvCxnSpPr>
        <p:spPr>
          <a:xfrm flipH="1">
            <a:off x="583449" y="5183564"/>
            <a:ext cx="947655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FD6F752E-DC30-F8DB-52C2-60D6A63CFD2E}"/>
              </a:ext>
            </a:extLst>
          </p:cNvPr>
          <p:cNvSpPr txBox="1"/>
          <p:nvPr/>
        </p:nvSpPr>
        <p:spPr>
          <a:xfrm>
            <a:off x="510665" y="4840062"/>
            <a:ext cx="2367379" cy="253916"/>
          </a:xfrm>
          <a:prstGeom prst="rect">
            <a:avLst/>
          </a:prstGeom>
          <a:noFill/>
        </p:spPr>
        <p:txBody>
          <a:bodyPr wrap="square">
            <a:spAutoFit/>
          </a:bodyPr>
          <a:lstStyle/>
          <a:p>
            <a:r>
              <a:rPr lang="en-US" sz="1050" dirty="0"/>
              <a:t>5</a:t>
            </a:r>
            <a:r>
              <a:rPr lang="en-US" sz="1050" baseline="30000" dirty="0"/>
              <a:t>th</a:t>
            </a:r>
            <a:r>
              <a:rPr lang="en-US" sz="1050" dirty="0"/>
              <a:t> March 2026</a:t>
            </a:r>
          </a:p>
        </p:txBody>
      </p:sp>
      <p:sp>
        <p:nvSpPr>
          <p:cNvPr id="9" name="TextBox 8">
            <a:extLst>
              <a:ext uri="{FF2B5EF4-FFF2-40B4-BE49-F238E27FC236}">
                <a16:creationId xmlns:a16="http://schemas.microsoft.com/office/drawing/2014/main" id="{7FE08BAD-C673-E580-29AF-4DC6A49E1D3F}"/>
              </a:ext>
            </a:extLst>
          </p:cNvPr>
          <p:cNvSpPr txBox="1"/>
          <p:nvPr/>
        </p:nvSpPr>
        <p:spPr>
          <a:xfrm>
            <a:off x="6349036" y="4840062"/>
            <a:ext cx="2367379" cy="253916"/>
          </a:xfrm>
          <a:prstGeom prst="rect">
            <a:avLst/>
          </a:prstGeom>
          <a:noFill/>
        </p:spPr>
        <p:txBody>
          <a:bodyPr wrap="square">
            <a:spAutoFit/>
          </a:bodyPr>
          <a:lstStyle/>
          <a:p>
            <a:r>
              <a:rPr lang="en-US" sz="1050" dirty="0"/>
              <a:t>Presented by: Jane Smith</a:t>
            </a:r>
          </a:p>
        </p:txBody>
      </p:sp>
      <p:sp>
        <p:nvSpPr>
          <p:cNvPr id="10" name="TextBox 9">
            <a:extLst>
              <a:ext uri="{FF2B5EF4-FFF2-40B4-BE49-F238E27FC236}">
                <a16:creationId xmlns:a16="http://schemas.microsoft.com/office/drawing/2014/main" id="{4EB09035-4F93-AC09-2B26-9E2FA79B9748}"/>
              </a:ext>
            </a:extLst>
          </p:cNvPr>
          <p:cNvSpPr txBox="1"/>
          <p:nvPr/>
        </p:nvSpPr>
        <p:spPr>
          <a:xfrm>
            <a:off x="510666" y="5861643"/>
            <a:ext cx="2610039" cy="444674"/>
          </a:xfrm>
          <a:prstGeom prst="rect">
            <a:avLst/>
          </a:prstGeom>
          <a:noFill/>
        </p:spPr>
        <p:txBody>
          <a:bodyPr wrap="square">
            <a:spAutoFit/>
          </a:bodyPr>
          <a:lstStyle>
            <a:defPPr>
              <a:defRPr lang="en-US"/>
            </a:defPPr>
            <a:lvl1pPr>
              <a:lnSpc>
                <a:spcPct val="120000"/>
              </a:lnSpc>
              <a:spcAft>
                <a:spcPts val="1200"/>
              </a:spcAft>
              <a:defRPr sz="1100">
                <a:solidFill>
                  <a:schemeClr val="bg1">
                    <a:lumMod val="65000"/>
                  </a:schemeClr>
                </a:solidFill>
              </a:defRPr>
            </a:lvl1pPr>
          </a:lstStyle>
          <a:p>
            <a:r>
              <a:rPr lang="en-US" sz="1000" dirty="0"/>
              <a:t>Building Strategic Payroll Leaders for Organizational Impact</a:t>
            </a:r>
          </a:p>
        </p:txBody>
      </p:sp>
    </p:spTree>
    <p:extLst>
      <p:ext uri="{BB962C8B-B14F-4D97-AF65-F5344CB8AC3E}">
        <p14:creationId xmlns:p14="http://schemas.microsoft.com/office/powerpoint/2010/main" val="17995486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F8EFAA4-967F-49CF-A282-DAC11AA91EAD}"/>
              </a:ext>
            </a:extLst>
          </p:cNvPr>
          <p:cNvSpPr txBox="1"/>
          <p:nvPr/>
        </p:nvSpPr>
        <p:spPr>
          <a:xfrm>
            <a:off x="885824" y="2583259"/>
            <a:ext cx="8831091" cy="2498376"/>
          </a:xfrm>
          <a:prstGeom prst="rect">
            <a:avLst/>
          </a:prstGeom>
          <a:noFill/>
        </p:spPr>
        <p:txBody>
          <a:bodyPr wrap="square">
            <a:spAutoFit/>
          </a:bodyPr>
          <a:lstStyle/>
          <a:p>
            <a:pPr>
              <a:lnSpc>
                <a:spcPct val="110000"/>
              </a:lnSpc>
            </a:pPr>
            <a:r>
              <a:rPr lang="en-US" sz="2400" dirty="0"/>
              <a:t>The Payroll Leadership Professional (PLP) designation equips payroll professionals to move beyond operational delivery and contribute as strategic business partners. The program builds leadership capability, strengthens compliance and risk management, and enables payroll teams to use data to support better business decisions.</a:t>
            </a:r>
          </a:p>
        </p:txBody>
      </p:sp>
      <p:sp>
        <p:nvSpPr>
          <p:cNvPr id="3" name="TextBox 2">
            <a:extLst>
              <a:ext uri="{FF2B5EF4-FFF2-40B4-BE49-F238E27FC236}">
                <a16:creationId xmlns:a16="http://schemas.microsoft.com/office/drawing/2014/main" id="{EA9AC2A5-3044-4D42-A76E-8BDDE233AC9C}"/>
              </a:ext>
            </a:extLst>
          </p:cNvPr>
          <p:cNvSpPr txBox="1"/>
          <p:nvPr/>
        </p:nvSpPr>
        <p:spPr>
          <a:xfrm>
            <a:off x="885824" y="5934583"/>
            <a:ext cx="4960409" cy="261610"/>
          </a:xfrm>
          <a:prstGeom prst="rect">
            <a:avLst/>
          </a:prstGeom>
          <a:noFill/>
        </p:spPr>
        <p:txBody>
          <a:bodyPr wrap="square">
            <a:spAutoFit/>
          </a:bodyPr>
          <a:lstStyle/>
          <a:p>
            <a:r>
              <a:rPr lang="en-US" sz="1100" dirty="0">
                <a:solidFill>
                  <a:schemeClr val="bg1">
                    <a:lumMod val="65000"/>
                  </a:schemeClr>
                </a:solidFill>
              </a:rPr>
              <a:t>Building Strategic Payroll Leaders for Organizational Impact</a:t>
            </a:r>
          </a:p>
        </p:txBody>
      </p:sp>
      <p:cxnSp>
        <p:nvCxnSpPr>
          <p:cNvPr id="4" name="Straight Connector 3">
            <a:extLst>
              <a:ext uri="{FF2B5EF4-FFF2-40B4-BE49-F238E27FC236}">
                <a16:creationId xmlns:a16="http://schemas.microsoft.com/office/drawing/2014/main" id="{AE3F531F-FBE2-4310-BEE7-574B44017028}"/>
              </a:ext>
            </a:extLst>
          </p:cNvPr>
          <p:cNvCxnSpPr>
            <a:cxnSpLocks/>
          </p:cNvCxnSpPr>
          <p:nvPr/>
        </p:nvCxnSpPr>
        <p:spPr>
          <a:xfrm flipH="1">
            <a:off x="885824" y="5681464"/>
            <a:ext cx="9227609"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A62C54FE-DB4B-2D5C-8EB6-5976FA5F287B}"/>
              </a:ext>
            </a:extLst>
          </p:cNvPr>
          <p:cNvSpPr txBox="1"/>
          <p:nvPr/>
        </p:nvSpPr>
        <p:spPr>
          <a:xfrm>
            <a:off x="434465" y="1078567"/>
            <a:ext cx="8967768" cy="904863"/>
          </a:xfrm>
          <a:prstGeom prst="rect">
            <a:avLst/>
          </a:prstGeom>
          <a:noFill/>
        </p:spPr>
        <p:txBody>
          <a:bodyPr wrap="square">
            <a:spAutoFit/>
          </a:bodyPr>
          <a:lstStyle/>
          <a:p>
            <a:pPr>
              <a:lnSpc>
                <a:spcPct val="80000"/>
              </a:lnSpc>
            </a:pPr>
            <a:r>
              <a:rPr lang="en-US" sz="6600" dirty="0"/>
              <a:t>Executive Summary</a:t>
            </a:r>
          </a:p>
        </p:txBody>
      </p:sp>
    </p:spTree>
    <p:extLst>
      <p:ext uri="{BB962C8B-B14F-4D97-AF65-F5344CB8AC3E}">
        <p14:creationId xmlns:p14="http://schemas.microsoft.com/office/powerpoint/2010/main" val="12580982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2053777-0965-4A02-9BE9-6C7148638E85}"/>
              </a:ext>
            </a:extLst>
          </p:cNvPr>
          <p:cNvSpPr txBox="1"/>
          <p:nvPr/>
        </p:nvSpPr>
        <p:spPr>
          <a:xfrm>
            <a:off x="6842523" y="2955885"/>
            <a:ext cx="6568677" cy="413639"/>
          </a:xfrm>
          <a:prstGeom prst="rect">
            <a:avLst/>
          </a:prstGeom>
          <a:noFill/>
        </p:spPr>
        <p:txBody>
          <a:bodyPr wrap="square">
            <a:spAutoFit/>
          </a:bodyPr>
          <a:lstStyle/>
          <a:p>
            <a:pPr>
              <a:lnSpc>
                <a:spcPct val="87000"/>
              </a:lnSpc>
            </a:pPr>
            <a:endParaRPr lang="en-US" sz="2400" dirty="0">
              <a:solidFill>
                <a:schemeClr val="accent1"/>
              </a:solidFill>
            </a:endParaRPr>
          </a:p>
        </p:txBody>
      </p:sp>
      <p:sp>
        <p:nvSpPr>
          <p:cNvPr id="6" name="TextBox 5">
            <a:extLst>
              <a:ext uri="{FF2B5EF4-FFF2-40B4-BE49-F238E27FC236}">
                <a16:creationId xmlns:a16="http://schemas.microsoft.com/office/drawing/2014/main" id="{5ECDA2B5-DF92-4529-A102-42F0B9EBE9CF}"/>
              </a:ext>
            </a:extLst>
          </p:cNvPr>
          <p:cNvSpPr txBox="1"/>
          <p:nvPr/>
        </p:nvSpPr>
        <p:spPr>
          <a:xfrm>
            <a:off x="330201" y="1738952"/>
            <a:ext cx="1046361" cy="584775"/>
          </a:xfrm>
          <a:prstGeom prst="rect">
            <a:avLst/>
          </a:prstGeom>
          <a:noFill/>
        </p:spPr>
        <p:txBody>
          <a:bodyPr wrap="square">
            <a:spAutoFit/>
          </a:bodyPr>
          <a:lstStyle/>
          <a:p>
            <a:pPr>
              <a:spcAft>
                <a:spcPts val="1200"/>
              </a:spcAft>
            </a:pPr>
            <a:r>
              <a:rPr lang="en-US" sz="3200" dirty="0">
                <a:solidFill>
                  <a:schemeClr val="bg1">
                    <a:lumMod val="85000"/>
                  </a:schemeClr>
                </a:solidFill>
              </a:rPr>
              <a:t>2</a:t>
            </a:r>
          </a:p>
        </p:txBody>
      </p:sp>
      <p:sp>
        <p:nvSpPr>
          <p:cNvPr id="17" name="TextBox 16">
            <a:extLst>
              <a:ext uri="{FF2B5EF4-FFF2-40B4-BE49-F238E27FC236}">
                <a16:creationId xmlns:a16="http://schemas.microsoft.com/office/drawing/2014/main" id="{849FDB6B-E80D-4C19-86B4-4AE29857E5DF}"/>
              </a:ext>
            </a:extLst>
          </p:cNvPr>
          <p:cNvSpPr txBox="1"/>
          <p:nvPr/>
        </p:nvSpPr>
        <p:spPr>
          <a:xfrm>
            <a:off x="3573662" y="1738952"/>
            <a:ext cx="3893938" cy="584775"/>
          </a:xfrm>
          <a:prstGeom prst="rect">
            <a:avLst/>
          </a:prstGeom>
          <a:noFill/>
        </p:spPr>
        <p:txBody>
          <a:bodyPr wrap="square">
            <a:spAutoFit/>
          </a:bodyPr>
          <a:lstStyle/>
          <a:p>
            <a:pPr>
              <a:spcAft>
                <a:spcPts val="1200"/>
              </a:spcAft>
            </a:pPr>
            <a:r>
              <a:rPr lang="en-US" sz="3200" dirty="0"/>
              <a:t>Executive Summary</a:t>
            </a:r>
          </a:p>
        </p:txBody>
      </p:sp>
      <p:grpSp>
        <p:nvGrpSpPr>
          <p:cNvPr id="30" name="Group 29">
            <a:extLst>
              <a:ext uri="{FF2B5EF4-FFF2-40B4-BE49-F238E27FC236}">
                <a16:creationId xmlns:a16="http://schemas.microsoft.com/office/drawing/2014/main" id="{CAF57227-3D41-93BC-D3A2-84D84A3439DA}"/>
              </a:ext>
            </a:extLst>
          </p:cNvPr>
          <p:cNvGrpSpPr/>
          <p:nvPr/>
        </p:nvGrpSpPr>
        <p:grpSpPr>
          <a:xfrm>
            <a:off x="330200" y="1721604"/>
            <a:ext cx="11531600" cy="4336296"/>
            <a:chOff x="330201" y="1721604"/>
            <a:chExt cx="11582399" cy="4336296"/>
          </a:xfrm>
        </p:grpSpPr>
        <p:cxnSp>
          <p:nvCxnSpPr>
            <p:cNvPr id="12" name="Straight Connector 11">
              <a:extLst>
                <a:ext uri="{FF2B5EF4-FFF2-40B4-BE49-F238E27FC236}">
                  <a16:creationId xmlns:a16="http://schemas.microsoft.com/office/drawing/2014/main" id="{E98A5360-E05E-4D1E-B59B-C693C88ED8CB}"/>
                </a:ext>
              </a:extLst>
            </p:cNvPr>
            <p:cNvCxnSpPr>
              <a:cxnSpLocks/>
            </p:cNvCxnSpPr>
            <p:nvPr/>
          </p:nvCxnSpPr>
          <p:spPr>
            <a:xfrm flipH="1">
              <a:off x="330201" y="3580017"/>
              <a:ext cx="11582399"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C0D2846B-8BD3-4FD5-A01D-AACEE01DC2DD}"/>
                </a:ext>
              </a:extLst>
            </p:cNvPr>
            <p:cNvCxnSpPr>
              <a:cxnSpLocks/>
            </p:cNvCxnSpPr>
            <p:nvPr/>
          </p:nvCxnSpPr>
          <p:spPr>
            <a:xfrm flipH="1">
              <a:off x="330201" y="4199488"/>
              <a:ext cx="11582399"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B3424E81-A35C-4DB1-ADB6-AFDDB5910BAE}"/>
                </a:ext>
              </a:extLst>
            </p:cNvPr>
            <p:cNvCxnSpPr>
              <a:cxnSpLocks/>
            </p:cNvCxnSpPr>
            <p:nvPr/>
          </p:nvCxnSpPr>
          <p:spPr>
            <a:xfrm flipH="1">
              <a:off x="330201" y="2341075"/>
              <a:ext cx="11582399"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B4201094-38C2-4821-8CD1-9ED45034390F}"/>
                </a:ext>
              </a:extLst>
            </p:cNvPr>
            <p:cNvCxnSpPr>
              <a:cxnSpLocks/>
            </p:cNvCxnSpPr>
            <p:nvPr/>
          </p:nvCxnSpPr>
          <p:spPr>
            <a:xfrm flipH="1">
              <a:off x="330201" y="1721604"/>
              <a:ext cx="11582399"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987EFCAB-FA1C-4C28-9CB2-7F5EA158290C}"/>
                </a:ext>
              </a:extLst>
            </p:cNvPr>
            <p:cNvCxnSpPr>
              <a:cxnSpLocks/>
            </p:cNvCxnSpPr>
            <p:nvPr/>
          </p:nvCxnSpPr>
          <p:spPr>
            <a:xfrm flipH="1">
              <a:off x="330201" y="2960546"/>
              <a:ext cx="11582399"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1F0086A1-6690-46F2-9E24-C5FB8659B4BA}"/>
                </a:ext>
              </a:extLst>
            </p:cNvPr>
            <p:cNvCxnSpPr>
              <a:cxnSpLocks/>
            </p:cNvCxnSpPr>
            <p:nvPr/>
          </p:nvCxnSpPr>
          <p:spPr>
            <a:xfrm flipH="1">
              <a:off x="330201" y="4818959"/>
              <a:ext cx="11582399"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 name="Straight Connector 3">
              <a:extLst>
                <a:ext uri="{FF2B5EF4-FFF2-40B4-BE49-F238E27FC236}">
                  <a16:creationId xmlns:a16="http://schemas.microsoft.com/office/drawing/2014/main" id="{C4DDF010-7D42-CF76-8BD0-66C0AE7221B3}"/>
                </a:ext>
              </a:extLst>
            </p:cNvPr>
            <p:cNvCxnSpPr>
              <a:cxnSpLocks/>
            </p:cNvCxnSpPr>
            <p:nvPr/>
          </p:nvCxnSpPr>
          <p:spPr>
            <a:xfrm flipH="1">
              <a:off x="330201" y="5438430"/>
              <a:ext cx="11582399"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4721A9B9-0DB1-88FF-D47D-CD136BAB28C8}"/>
                </a:ext>
              </a:extLst>
            </p:cNvPr>
            <p:cNvCxnSpPr>
              <a:cxnSpLocks/>
            </p:cNvCxnSpPr>
            <p:nvPr/>
          </p:nvCxnSpPr>
          <p:spPr>
            <a:xfrm flipH="1">
              <a:off x="330201" y="6057900"/>
              <a:ext cx="11582399"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grpSp>
      <p:sp>
        <p:nvSpPr>
          <p:cNvPr id="8" name="TextBox 7">
            <a:extLst>
              <a:ext uri="{FF2B5EF4-FFF2-40B4-BE49-F238E27FC236}">
                <a16:creationId xmlns:a16="http://schemas.microsoft.com/office/drawing/2014/main" id="{B80DDCF1-F32E-37EA-9CD6-3952E4AA71EB}"/>
              </a:ext>
            </a:extLst>
          </p:cNvPr>
          <p:cNvSpPr txBox="1"/>
          <p:nvPr/>
        </p:nvSpPr>
        <p:spPr>
          <a:xfrm>
            <a:off x="3573662" y="2356770"/>
            <a:ext cx="3893938" cy="584775"/>
          </a:xfrm>
          <a:prstGeom prst="rect">
            <a:avLst/>
          </a:prstGeom>
          <a:noFill/>
        </p:spPr>
        <p:txBody>
          <a:bodyPr wrap="square">
            <a:spAutoFit/>
          </a:bodyPr>
          <a:lstStyle/>
          <a:p>
            <a:pPr>
              <a:spcAft>
                <a:spcPts val="1200"/>
              </a:spcAft>
            </a:pPr>
            <a:r>
              <a:rPr lang="en-US" sz="3200" dirty="0">
                <a:solidFill>
                  <a:schemeClr val="bg1">
                    <a:lumMod val="85000"/>
                  </a:schemeClr>
                </a:solidFill>
              </a:rPr>
              <a:t>Why Now</a:t>
            </a:r>
          </a:p>
        </p:txBody>
      </p:sp>
      <p:sp>
        <p:nvSpPr>
          <p:cNvPr id="9" name="TextBox 8">
            <a:extLst>
              <a:ext uri="{FF2B5EF4-FFF2-40B4-BE49-F238E27FC236}">
                <a16:creationId xmlns:a16="http://schemas.microsoft.com/office/drawing/2014/main" id="{A2F67C9F-5B1A-3D31-F97B-8035768652FB}"/>
              </a:ext>
            </a:extLst>
          </p:cNvPr>
          <p:cNvSpPr txBox="1"/>
          <p:nvPr/>
        </p:nvSpPr>
        <p:spPr>
          <a:xfrm>
            <a:off x="3573662" y="2975564"/>
            <a:ext cx="3893938" cy="584775"/>
          </a:xfrm>
          <a:prstGeom prst="rect">
            <a:avLst/>
          </a:prstGeom>
          <a:noFill/>
        </p:spPr>
        <p:txBody>
          <a:bodyPr wrap="square">
            <a:spAutoFit/>
          </a:bodyPr>
          <a:lstStyle/>
          <a:p>
            <a:pPr>
              <a:spcAft>
                <a:spcPts val="1200"/>
              </a:spcAft>
            </a:pPr>
            <a:r>
              <a:rPr lang="en-US" sz="3200" dirty="0"/>
              <a:t>Program Overview</a:t>
            </a:r>
          </a:p>
        </p:txBody>
      </p:sp>
      <p:sp>
        <p:nvSpPr>
          <p:cNvPr id="11" name="TextBox 10">
            <a:extLst>
              <a:ext uri="{FF2B5EF4-FFF2-40B4-BE49-F238E27FC236}">
                <a16:creationId xmlns:a16="http://schemas.microsoft.com/office/drawing/2014/main" id="{ABA16ABA-35E0-14C4-A8CB-D96629A02B74}"/>
              </a:ext>
            </a:extLst>
          </p:cNvPr>
          <p:cNvSpPr txBox="1"/>
          <p:nvPr/>
        </p:nvSpPr>
        <p:spPr>
          <a:xfrm>
            <a:off x="3573662" y="3595033"/>
            <a:ext cx="3893938" cy="584775"/>
          </a:xfrm>
          <a:prstGeom prst="rect">
            <a:avLst/>
          </a:prstGeom>
          <a:noFill/>
        </p:spPr>
        <p:txBody>
          <a:bodyPr wrap="square">
            <a:spAutoFit/>
          </a:bodyPr>
          <a:lstStyle/>
          <a:p>
            <a:pPr>
              <a:spcAft>
                <a:spcPts val="1200"/>
              </a:spcAft>
            </a:pPr>
            <a:r>
              <a:rPr lang="en-US" sz="3200" dirty="0"/>
              <a:t>Business Impact</a:t>
            </a:r>
          </a:p>
        </p:txBody>
      </p:sp>
      <p:sp>
        <p:nvSpPr>
          <p:cNvPr id="14" name="TextBox 13">
            <a:extLst>
              <a:ext uri="{FF2B5EF4-FFF2-40B4-BE49-F238E27FC236}">
                <a16:creationId xmlns:a16="http://schemas.microsoft.com/office/drawing/2014/main" id="{B444004B-A3CA-3A9F-1883-E08054B32BA4}"/>
              </a:ext>
            </a:extLst>
          </p:cNvPr>
          <p:cNvSpPr txBox="1"/>
          <p:nvPr/>
        </p:nvSpPr>
        <p:spPr>
          <a:xfrm>
            <a:off x="3573662" y="4214502"/>
            <a:ext cx="3893938" cy="584775"/>
          </a:xfrm>
          <a:prstGeom prst="rect">
            <a:avLst/>
          </a:prstGeom>
          <a:noFill/>
        </p:spPr>
        <p:txBody>
          <a:bodyPr wrap="square">
            <a:spAutoFit/>
          </a:bodyPr>
          <a:lstStyle/>
          <a:p>
            <a:pPr>
              <a:spcAft>
                <a:spcPts val="1200"/>
              </a:spcAft>
            </a:pPr>
            <a:r>
              <a:rPr lang="en-US" sz="3200" dirty="0"/>
              <a:t>Investment</a:t>
            </a:r>
          </a:p>
        </p:txBody>
      </p:sp>
      <p:sp>
        <p:nvSpPr>
          <p:cNvPr id="16" name="TextBox 15">
            <a:extLst>
              <a:ext uri="{FF2B5EF4-FFF2-40B4-BE49-F238E27FC236}">
                <a16:creationId xmlns:a16="http://schemas.microsoft.com/office/drawing/2014/main" id="{3B90B242-F678-73D6-4CA3-740F1A73BA55}"/>
              </a:ext>
            </a:extLst>
          </p:cNvPr>
          <p:cNvSpPr txBox="1"/>
          <p:nvPr/>
        </p:nvSpPr>
        <p:spPr>
          <a:xfrm>
            <a:off x="3573662" y="4833971"/>
            <a:ext cx="3893938" cy="584775"/>
          </a:xfrm>
          <a:prstGeom prst="rect">
            <a:avLst/>
          </a:prstGeom>
          <a:noFill/>
        </p:spPr>
        <p:txBody>
          <a:bodyPr wrap="square">
            <a:spAutoFit/>
          </a:bodyPr>
          <a:lstStyle/>
          <a:p>
            <a:pPr>
              <a:spcAft>
                <a:spcPts val="1200"/>
              </a:spcAft>
            </a:pPr>
            <a:r>
              <a:rPr lang="en-US" sz="3200" dirty="0"/>
              <a:t>ROI</a:t>
            </a:r>
          </a:p>
        </p:txBody>
      </p:sp>
      <p:sp>
        <p:nvSpPr>
          <p:cNvPr id="21" name="TextBox 20">
            <a:extLst>
              <a:ext uri="{FF2B5EF4-FFF2-40B4-BE49-F238E27FC236}">
                <a16:creationId xmlns:a16="http://schemas.microsoft.com/office/drawing/2014/main" id="{561E2730-EC55-13CE-99BD-C84AB75FF0C5}"/>
              </a:ext>
            </a:extLst>
          </p:cNvPr>
          <p:cNvSpPr txBox="1"/>
          <p:nvPr/>
        </p:nvSpPr>
        <p:spPr>
          <a:xfrm>
            <a:off x="3573662" y="5453440"/>
            <a:ext cx="3893938" cy="584775"/>
          </a:xfrm>
          <a:prstGeom prst="rect">
            <a:avLst/>
          </a:prstGeom>
          <a:noFill/>
        </p:spPr>
        <p:txBody>
          <a:bodyPr wrap="square">
            <a:spAutoFit/>
          </a:bodyPr>
          <a:lstStyle/>
          <a:p>
            <a:pPr>
              <a:spcAft>
                <a:spcPts val="1200"/>
              </a:spcAft>
            </a:pPr>
            <a:r>
              <a:rPr lang="en-US" sz="3200" dirty="0"/>
              <a:t>Next Steps</a:t>
            </a:r>
          </a:p>
        </p:txBody>
      </p:sp>
      <p:sp>
        <p:nvSpPr>
          <p:cNvPr id="23" name="TextBox 22">
            <a:extLst>
              <a:ext uri="{FF2B5EF4-FFF2-40B4-BE49-F238E27FC236}">
                <a16:creationId xmlns:a16="http://schemas.microsoft.com/office/drawing/2014/main" id="{D5C51518-0C0E-5F54-3D30-8431F5F824E3}"/>
              </a:ext>
            </a:extLst>
          </p:cNvPr>
          <p:cNvSpPr txBox="1"/>
          <p:nvPr/>
        </p:nvSpPr>
        <p:spPr>
          <a:xfrm>
            <a:off x="330201" y="2356770"/>
            <a:ext cx="1046361" cy="584775"/>
          </a:xfrm>
          <a:prstGeom prst="rect">
            <a:avLst/>
          </a:prstGeom>
          <a:noFill/>
        </p:spPr>
        <p:txBody>
          <a:bodyPr wrap="square">
            <a:spAutoFit/>
          </a:bodyPr>
          <a:lstStyle/>
          <a:p>
            <a:pPr>
              <a:spcAft>
                <a:spcPts val="1200"/>
              </a:spcAft>
            </a:pPr>
            <a:r>
              <a:rPr lang="en-US" sz="3200" dirty="0">
                <a:solidFill>
                  <a:schemeClr val="bg1">
                    <a:lumMod val="85000"/>
                  </a:schemeClr>
                </a:solidFill>
              </a:rPr>
              <a:t>3</a:t>
            </a:r>
          </a:p>
        </p:txBody>
      </p:sp>
      <p:sp>
        <p:nvSpPr>
          <p:cNvPr id="24" name="TextBox 23">
            <a:extLst>
              <a:ext uri="{FF2B5EF4-FFF2-40B4-BE49-F238E27FC236}">
                <a16:creationId xmlns:a16="http://schemas.microsoft.com/office/drawing/2014/main" id="{5CEFA06E-94E3-5573-608F-9E3A2254857A}"/>
              </a:ext>
            </a:extLst>
          </p:cNvPr>
          <p:cNvSpPr txBox="1"/>
          <p:nvPr/>
        </p:nvSpPr>
        <p:spPr>
          <a:xfrm>
            <a:off x="330200" y="2975563"/>
            <a:ext cx="1046361" cy="584775"/>
          </a:xfrm>
          <a:prstGeom prst="rect">
            <a:avLst/>
          </a:prstGeom>
          <a:noFill/>
        </p:spPr>
        <p:txBody>
          <a:bodyPr wrap="square">
            <a:spAutoFit/>
          </a:bodyPr>
          <a:lstStyle/>
          <a:p>
            <a:pPr>
              <a:spcAft>
                <a:spcPts val="1200"/>
              </a:spcAft>
            </a:pPr>
            <a:r>
              <a:rPr lang="en-US" sz="3200" dirty="0">
                <a:solidFill>
                  <a:schemeClr val="bg1">
                    <a:lumMod val="85000"/>
                  </a:schemeClr>
                </a:solidFill>
              </a:rPr>
              <a:t>4</a:t>
            </a:r>
          </a:p>
        </p:txBody>
      </p:sp>
      <p:sp>
        <p:nvSpPr>
          <p:cNvPr id="25" name="TextBox 24">
            <a:extLst>
              <a:ext uri="{FF2B5EF4-FFF2-40B4-BE49-F238E27FC236}">
                <a16:creationId xmlns:a16="http://schemas.microsoft.com/office/drawing/2014/main" id="{1E8FE626-FE05-DC03-F609-11CA77A51D64}"/>
              </a:ext>
            </a:extLst>
          </p:cNvPr>
          <p:cNvSpPr txBox="1"/>
          <p:nvPr/>
        </p:nvSpPr>
        <p:spPr>
          <a:xfrm>
            <a:off x="330200" y="3594356"/>
            <a:ext cx="1046361" cy="584775"/>
          </a:xfrm>
          <a:prstGeom prst="rect">
            <a:avLst/>
          </a:prstGeom>
          <a:noFill/>
        </p:spPr>
        <p:txBody>
          <a:bodyPr wrap="square">
            <a:spAutoFit/>
          </a:bodyPr>
          <a:lstStyle/>
          <a:p>
            <a:pPr>
              <a:spcAft>
                <a:spcPts val="1200"/>
              </a:spcAft>
            </a:pPr>
            <a:r>
              <a:rPr lang="en-US" sz="3200" dirty="0">
                <a:solidFill>
                  <a:schemeClr val="bg1">
                    <a:lumMod val="85000"/>
                  </a:schemeClr>
                </a:solidFill>
              </a:rPr>
              <a:t>5</a:t>
            </a:r>
          </a:p>
        </p:txBody>
      </p:sp>
      <p:sp>
        <p:nvSpPr>
          <p:cNvPr id="26" name="TextBox 25">
            <a:extLst>
              <a:ext uri="{FF2B5EF4-FFF2-40B4-BE49-F238E27FC236}">
                <a16:creationId xmlns:a16="http://schemas.microsoft.com/office/drawing/2014/main" id="{071F7F65-3AC1-A036-03F2-5C8D7467F3FB}"/>
              </a:ext>
            </a:extLst>
          </p:cNvPr>
          <p:cNvSpPr txBox="1"/>
          <p:nvPr/>
        </p:nvSpPr>
        <p:spPr>
          <a:xfrm>
            <a:off x="330200" y="4214501"/>
            <a:ext cx="1046361" cy="584775"/>
          </a:xfrm>
          <a:prstGeom prst="rect">
            <a:avLst/>
          </a:prstGeom>
          <a:noFill/>
        </p:spPr>
        <p:txBody>
          <a:bodyPr wrap="square">
            <a:spAutoFit/>
          </a:bodyPr>
          <a:lstStyle/>
          <a:p>
            <a:pPr>
              <a:spcAft>
                <a:spcPts val="1200"/>
              </a:spcAft>
            </a:pPr>
            <a:r>
              <a:rPr lang="en-US" sz="3200" dirty="0">
                <a:solidFill>
                  <a:schemeClr val="bg1">
                    <a:lumMod val="85000"/>
                  </a:schemeClr>
                </a:solidFill>
              </a:rPr>
              <a:t>6</a:t>
            </a:r>
          </a:p>
        </p:txBody>
      </p:sp>
      <p:sp>
        <p:nvSpPr>
          <p:cNvPr id="27" name="TextBox 26">
            <a:extLst>
              <a:ext uri="{FF2B5EF4-FFF2-40B4-BE49-F238E27FC236}">
                <a16:creationId xmlns:a16="http://schemas.microsoft.com/office/drawing/2014/main" id="{EE5524B8-48E7-ED2B-90B7-4C7BF10E685B}"/>
              </a:ext>
            </a:extLst>
          </p:cNvPr>
          <p:cNvSpPr txBox="1"/>
          <p:nvPr/>
        </p:nvSpPr>
        <p:spPr>
          <a:xfrm>
            <a:off x="330200" y="4833971"/>
            <a:ext cx="1046361" cy="584775"/>
          </a:xfrm>
          <a:prstGeom prst="rect">
            <a:avLst/>
          </a:prstGeom>
          <a:noFill/>
        </p:spPr>
        <p:txBody>
          <a:bodyPr wrap="square">
            <a:spAutoFit/>
          </a:bodyPr>
          <a:lstStyle/>
          <a:p>
            <a:pPr>
              <a:spcAft>
                <a:spcPts val="1200"/>
              </a:spcAft>
            </a:pPr>
            <a:r>
              <a:rPr lang="en-US" sz="3200" dirty="0">
                <a:solidFill>
                  <a:schemeClr val="bg1">
                    <a:lumMod val="85000"/>
                  </a:schemeClr>
                </a:solidFill>
              </a:rPr>
              <a:t>7</a:t>
            </a:r>
          </a:p>
        </p:txBody>
      </p:sp>
      <p:sp>
        <p:nvSpPr>
          <p:cNvPr id="28" name="TextBox 27">
            <a:extLst>
              <a:ext uri="{FF2B5EF4-FFF2-40B4-BE49-F238E27FC236}">
                <a16:creationId xmlns:a16="http://schemas.microsoft.com/office/drawing/2014/main" id="{EC74B67D-83A0-388A-F59C-8732585B5539}"/>
              </a:ext>
            </a:extLst>
          </p:cNvPr>
          <p:cNvSpPr txBox="1"/>
          <p:nvPr/>
        </p:nvSpPr>
        <p:spPr>
          <a:xfrm>
            <a:off x="330200" y="5453439"/>
            <a:ext cx="1046361" cy="584775"/>
          </a:xfrm>
          <a:prstGeom prst="rect">
            <a:avLst/>
          </a:prstGeom>
          <a:noFill/>
        </p:spPr>
        <p:txBody>
          <a:bodyPr wrap="square">
            <a:spAutoFit/>
          </a:bodyPr>
          <a:lstStyle/>
          <a:p>
            <a:pPr>
              <a:spcAft>
                <a:spcPts val="1200"/>
              </a:spcAft>
            </a:pPr>
            <a:r>
              <a:rPr lang="en-US" sz="3200" dirty="0">
                <a:solidFill>
                  <a:schemeClr val="bg1">
                    <a:lumMod val="85000"/>
                  </a:schemeClr>
                </a:solidFill>
              </a:rPr>
              <a:t>8</a:t>
            </a:r>
          </a:p>
        </p:txBody>
      </p:sp>
      <p:pic>
        <p:nvPicPr>
          <p:cNvPr id="40" name="Picture Placeholder 39">
            <a:extLst>
              <a:ext uri="{FF2B5EF4-FFF2-40B4-BE49-F238E27FC236}">
                <a16:creationId xmlns:a16="http://schemas.microsoft.com/office/drawing/2014/main" id="{DF9EEF57-3318-4781-3F52-5F68E9E4DF44}"/>
              </a:ext>
            </a:extLst>
          </p:cNvPr>
          <p:cNvPicPr>
            <a:picLocks noGrp="1" noChangeAspect="1"/>
          </p:cNvPicPr>
          <p:nvPr>
            <p:ph type="pic" sz="quarter" idx="11"/>
          </p:nvPr>
        </p:nvPicPr>
        <p:blipFill>
          <a:blip r:embed="rId2">
            <a:extLst>
              <a:ext uri="{28A0092B-C50C-407E-A947-70E740481C1C}">
                <a14:useLocalDpi xmlns:a14="http://schemas.microsoft.com/office/drawing/2010/main" val="0"/>
              </a:ext>
            </a:extLst>
          </a:blip>
          <a:srcRect l="17300" r="17300"/>
          <a:stretch>
            <a:fillRect/>
          </a:stretch>
        </p:blipFill>
        <p:spPr>
          <a:custGeom>
            <a:avLst/>
            <a:gdLst>
              <a:gd name="connsiteX0" fmla="*/ 0 w 2531038"/>
              <a:gd name="connsiteY0" fmla="*/ 0 h 5804313"/>
              <a:gd name="connsiteX1" fmla="*/ 2531038 w 2531038"/>
              <a:gd name="connsiteY1" fmla="*/ 0 h 5804313"/>
              <a:gd name="connsiteX2" fmla="*/ 2531038 w 2531038"/>
              <a:gd name="connsiteY2" fmla="*/ 5804313 h 5804313"/>
              <a:gd name="connsiteX3" fmla="*/ 0 w 2531038"/>
              <a:gd name="connsiteY3" fmla="*/ 5804313 h 5804313"/>
            </a:gdLst>
            <a:ahLst/>
            <a:cxnLst>
              <a:cxn ang="0">
                <a:pos x="connsiteX0" y="connsiteY0"/>
              </a:cxn>
              <a:cxn ang="0">
                <a:pos x="connsiteX1" y="connsiteY1"/>
              </a:cxn>
              <a:cxn ang="0">
                <a:pos x="connsiteX2" y="connsiteY2"/>
              </a:cxn>
              <a:cxn ang="0">
                <a:pos x="connsiteX3" y="connsiteY3"/>
              </a:cxn>
            </a:cxnLst>
            <a:rect l="l" t="t" r="r" b="b"/>
            <a:pathLst>
              <a:path w="2531038" h="5804313">
                <a:moveTo>
                  <a:pt x="0" y="0"/>
                </a:moveTo>
                <a:lnTo>
                  <a:pt x="2531038" y="0"/>
                </a:lnTo>
                <a:lnTo>
                  <a:pt x="2531038" y="5804313"/>
                </a:lnTo>
                <a:lnTo>
                  <a:pt x="0" y="5804313"/>
                </a:lnTo>
                <a:close/>
              </a:path>
            </a:pathLst>
          </a:custGeom>
          <a:solidFill>
            <a:prstClr val="white">
              <a:lumMod val="95000"/>
              <a:alpha val="50000"/>
            </a:prstClr>
          </a:solidFill>
        </p:spPr>
      </p:pic>
    </p:spTree>
    <p:extLst>
      <p:ext uri="{BB962C8B-B14F-4D97-AF65-F5344CB8AC3E}">
        <p14:creationId xmlns:p14="http://schemas.microsoft.com/office/powerpoint/2010/main" val="33002537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E056EDB-C667-42BE-B643-84F15D324654}"/>
              </a:ext>
            </a:extLst>
          </p:cNvPr>
          <p:cNvSpPr txBox="1"/>
          <p:nvPr/>
        </p:nvSpPr>
        <p:spPr>
          <a:xfrm>
            <a:off x="434465" y="2506231"/>
            <a:ext cx="4624688" cy="1279581"/>
          </a:xfrm>
          <a:prstGeom prst="rect">
            <a:avLst/>
          </a:prstGeom>
          <a:noFill/>
        </p:spPr>
        <p:txBody>
          <a:bodyPr wrap="square">
            <a:spAutoFit/>
          </a:bodyPr>
          <a:lstStyle/>
          <a:p>
            <a:pPr>
              <a:lnSpc>
                <a:spcPct val="110000"/>
              </a:lnSpc>
            </a:pPr>
            <a:r>
              <a:rPr lang="en-US" sz="2400" dirty="0">
                <a:solidFill>
                  <a:schemeClr val="tx1">
                    <a:lumMod val="85000"/>
                    <a:lumOff val="15000"/>
                  </a:schemeClr>
                </a:solidFill>
              </a:rPr>
              <a:t>Payroll is evolving from a transactional function into a strategic business partner.</a:t>
            </a:r>
          </a:p>
        </p:txBody>
      </p:sp>
      <p:cxnSp>
        <p:nvCxnSpPr>
          <p:cNvPr id="5" name="Straight Connector 4">
            <a:extLst>
              <a:ext uri="{FF2B5EF4-FFF2-40B4-BE49-F238E27FC236}">
                <a16:creationId xmlns:a16="http://schemas.microsoft.com/office/drawing/2014/main" id="{5F460DF6-64C5-4E55-96C3-2131C66C1DC4}"/>
              </a:ext>
            </a:extLst>
          </p:cNvPr>
          <p:cNvCxnSpPr>
            <a:cxnSpLocks/>
          </p:cNvCxnSpPr>
          <p:nvPr/>
        </p:nvCxnSpPr>
        <p:spPr>
          <a:xfrm flipH="1">
            <a:off x="434465" y="2267626"/>
            <a:ext cx="4624688"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62EC23DE-5340-4E8B-90EF-09246099C3F1}"/>
              </a:ext>
            </a:extLst>
          </p:cNvPr>
          <p:cNvSpPr txBox="1"/>
          <p:nvPr/>
        </p:nvSpPr>
        <p:spPr>
          <a:xfrm>
            <a:off x="5847061" y="2506231"/>
            <a:ext cx="4795538" cy="3434595"/>
          </a:xfrm>
          <a:prstGeom prst="rect">
            <a:avLst/>
          </a:prstGeom>
          <a:noFill/>
        </p:spPr>
        <p:txBody>
          <a:bodyPr wrap="square">
            <a:spAutoFit/>
          </a:bodyPr>
          <a:lstStyle/>
          <a:p>
            <a:pPr>
              <a:lnSpc>
                <a:spcPct val="120000"/>
              </a:lnSpc>
              <a:spcAft>
                <a:spcPts val="1200"/>
              </a:spcAft>
            </a:pPr>
            <a:r>
              <a:rPr lang="en-US" sz="1100" b="1" dirty="0">
                <a:solidFill>
                  <a:schemeClr val="tx1">
                    <a:lumMod val="85000"/>
                    <a:lumOff val="15000"/>
                  </a:schemeClr>
                </a:solidFill>
                <a:latin typeface="Arial Black" panose="020B0A04020102020204" pitchFamily="34" charset="0"/>
              </a:rPr>
              <a:t>KEY CHALLENGES TODAY.</a:t>
            </a:r>
          </a:p>
          <a:p>
            <a:pPr marL="171450" indent="-171450">
              <a:lnSpc>
                <a:spcPct val="120000"/>
              </a:lnSpc>
              <a:spcAft>
                <a:spcPts val="1200"/>
              </a:spcAft>
              <a:buFont typeface="Arial" panose="020B0604020202020204" pitchFamily="34" charset="0"/>
              <a:buChar char="•"/>
            </a:pPr>
            <a:r>
              <a:rPr lang="en-US" sz="1100" dirty="0">
                <a:solidFill>
                  <a:schemeClr val="bg1">
                    <a:lumMod val="65000"/>
                  </a:schemeClr>
                </a:solidFill>
              </a:rPr>
              <a:t>Operational payroll is increasingly complex (regulatory risk, multi-jurisdictional compliance).</a:t>
            </a:r>
          </a:p>
          <a:p>
            <a:pPr marL="171450" indent="-171450">
              <a:lnSpc>
                <a:spcPct val="120000"/>
              </a:lnSpc>
              <a:spcAft>
                <a:spcPts val="1200"/>
              </a:spcAft>
              <a:buFont typeface="Arial" panose="020B0604020202020204" pitchFamily="34" charset="0"/>
              <a:buChar char="•"/>
            </a:pPr>
            <a:r>
              <a:rPr lang="en-US" sz="1100" dirty="0">
                <a:solidFill>
                  <a:schemeClr val="bg1">
                    <a:lumMod val="65000"/>
                  </a:schemeClr>
                </a:solidFill>
              </a:rPr>
              <a:t>Payroll teams are expected to provide insights and partner with HR, Finance, and IT.</a:t>
            </a:r>
          </a:p>
          <a:p>
            <a:pPr marL="171450" indent="-171450">
              <a:lnSpc>
                <a:spcPct val="120000"/>
              </a:lnSpc>
              <a:spcAft>
                <a:spcPts val="1200"/>
              </a:spcAft>
              <a:buFont typeface="Arial" panose="020B0604020202020204" pitchFamily="34" charset="0"/>
              <a:buChar char="•"/>
            </a:pPr>
            <a:r>
              <a:rPr lang="en-US" sz="1100" dirty="0">
                <a:solidFill>
                  <a:schemeClr val="bg1">
                    <a:lumMod val="65000"/>
                  </a:schemeClr>
                </a:solidFill>
              </a:rPr>
              <a:t>Leadership gaps in payroll can impact effective payroll delivery, slow decision-making or increase risk. </a:t>
            </a:r>
          </a:p>
          <a:p>
            <a:pPr>
              <a:lnSpc>
                <a:spcPct val="120000"/>
              </a:lnSpc>
              <a:spcAft>
                <a:spcPts val="1200"/>
              </a:spcAft>
            </a:pPr>
            <a:endParaRPr lang="en-US" sz="1100" dirty="0">
              <a:solidFill>
                <a:schemeClr val="tx1">
                  <a:lumMod val="85000"/>
                  <a:lumOff val="15000"/>
                </a:schemeClr>
              </a:solidFill>
              <a:latin typeface="Arial Black" panose="020B0A04020102020204" pitchFamily="34" charset="0"/>
            </a:endParaRPr>
          </a:p>
          <a:p>
            <a:pPr>
              <a:lnSpc>
                <a:spcPct val="120000"/>
              </a:lnSpc>
              <a:spcAft>
                <a:spcPts val="1200"/>
              </a:spcAft>
            </a:pPr>
            <a:r>
              <a:rPr lang="en-US" sz="1100" dirty="0">
                <a:solidFill>
                  <a:schemeClr val="tx1">
                    <a:lumMod val="85000"/>
                    <a:lumOff val="15000"/>
                  </a:schemeClr>
                </a:solidFill>
                <a:latin typeface="Arial Black" panose="020B0A04020102020204" pitchFamily="34" charset="0"/>
              </a:rPr>
              <a:t>THE OPPORTUNITY </a:t>
            </a:r>
          </a:p>
          <a:p>
            <a:pPr marL="171450" indent="-171450">
              <a:lnSpc>
                <a:spcPct val="120000"/>
              </a:lnSpc>
              <a:spcAft>
                <a:spcPts val="1200"/>
              </a:spcAft>
              <a:buFont typeface="Arial" panose="020B0604020202020204" pitchFamily="34" charset="0"/>
              <a:buChar char="•"/>
            </a:pPr>
            <a:r>
              <a:rPr lang="en-US" sz="1100" dirty="0">
                <a:solidFill>
                  <a:schemeClr val="bg1">
                    <a:lumMod val="65000"/>
                  </a:schemeClr>
                </a:solidFill>
              </a:rPr>
              <a:t>Investing in the PLP program develops payroll leaders who can strengthen compliance, improve decision-making, and contribute more strategically to the business.</a:t>
            </a:r>
          </a:p>
        </p:txBody>
      </p:sp>
      <p:sp>
        <p:nvSpPr>
          <p:cNvPr id="10" name="TextBox 9">
            <a:extLst>
              <a:ext uri="{FF2B5EF4-FFF2-40B4-BE49-F238E27FC236}">
                <a16:creationId xmlns:a16="http://schemas.microsoft.com/office/drawing/2014/main" id="{0E1CA5E4-E45B-41FA-878F-6D3199B2CEC1}"/>
              </a:ext>
            </a:extLst>
          </p:cNvPr>
          <p:cNvSpPr txBox="1"/>
          <p:nvPr/>
        </p:nvSpPr>
        <p:spPr>
          <a:xfrm>
            <a:off x="434465" y="1078567"/>
            <a:ext cx="6029835" cy="904863"/>
          </a:xfrm>
          <a:prstGeom prst="rect">
            <a:avLst/>
          </a:prstGeom>
          <a:noFill/>
        </p:spPr>
        <p:txBody>
          <a:bodyPr wrap="square">
            <a:spAutoFit/>
          </a:bodyPr>
          <a:lstStyle/>
          <a:p>
            <a:pPr>
              <a:lnSpc>
                <a:spcPct val="80000"/>
              </a:lnSpc>
            </a:pPr>
            <a:r>
              <a:rPr lang="en-US" sz="6600" dirty="0"/>
              <a:t>Why Now?</a:t>
            </a:r>
          </a:p>
        </p:txBody>
      </p:sp>
      <p:sp>
        <p:nvSpPr>
          <p:cNvPr id="11" name="任意形状 864">
            <a:extLst>
              <a:ext uri="{FF2B5EF4-FFF2-40B4-BE49-F238E27FC236}">
                <a16:creationId xmlns:a16="http://schemas.microsoft.com/office/drawing/2014/main" id="{C772AA50-9455-42AD-AFD5-143DB953F912}"/>
              </a:ext>
            </a:extLst>
          </p:cNvPr>
          <p:cNvSpPr/>
          <p:nvPr/>
        </p:nvSpPr>
        <p:spPr>
          <a:xfrm>
            <a:off x="592162" y="5112930"/>
            <a:ext cx="827896" cy="827896"/>
          </a:xfrm>
          <a:custGeom>
            <a:avLst/>
            <a:gdLst/>
            <a:ahLst/>
            <a:cxnLst>
              <a:cxn ang="0">
                <a:pos x="wd2" y="hd2"/>
              </a:cxn>
              <a:cxn ang="5400000">
                <a:pos x="wd2" y="hd2"/>
              </a:cxn>
              <a:cxn ang="10800000">
                <a:pos x="wd2" y="hd2"/>
              </a:cxn>
              <a:cxn ang="16200000">
                <a:pos x="wd2" y="hd2"/>
              </a:cxn>
            </a:cxnLst>
            <a:rect l="0" t="0" r="r" b="b"/>
            <a:pathLst>
              <a:path w="21600" h="21600" extrusionOk="0">
                <a:moveTo>
                  <a:pt x="5400" y="4320"/>
                </a:moveTo>
                <a:lnTo>
                  <a:pt x="5400" y="1080"/>
                </a:lnTo>
                <a:cubicBezTo>
                  <a:pt x="5400" y="483"/>
                  <a:pt x="5883" y="0"/>
                  <a:pt x="6480" y="0"/>
                </a:cubicBezTo>
                <a:lnTo>
                  <a:pt x="15120" y="0"/>
                </a:lnTo>
                <a:cubicBezTo>
                  <a:pt x="15717" y="0"/>
                  <a:pt x="16200" y="483"/>
                  <a:pt x="16200" y="1080"/>
                </a:cubicBezTo>
                <a:lnTo>
                  <a:pt x="16200" y="4320"/>
                </a:lnTo>
                <a:lnTo>
                  <a:pt x="20520" y="4320"/>
                </a:lnTo>
                <a:cubicBezTo>
                  <a:pt x="21117" y="4320"/>
                  <a:pt x="21600" y="4803"/>
                  <a:pt x="21600" y="5400"/>
                </a:cubicBezTo>
                <a:lnTo>
                  <a:pt x="21600" y="20520"/>
                </a:lnTo>
                <a:cubicBezTo>
                  <a:pt x="21600" y="21117"/>
                  <a:pt x="21117" y="21600"/>
                  <a:pt x="20520" y="21600"/>
                </a:cubicBezTo>
                <a:lnTo>
                  <a:pt x="1080" y="21600"/>
                </a:lnTo>
                <a:cubicBezTo>
                  <a:pt x="483" y="21600"/>
                  <a:pt x="0" y="21117"/>
                  <a:pt x="0" y="20520"/>
                </a:cubicBezTo>
                <a:lnTo>
                  <a:pt x="0" y="5400"/>
                </a:lnTo>
                <a:cubicBezTo>
                  <a:pt x="0" y="4803"/>
                  <a:pt x="483" y="4320"/>
                  <a:pt x="1080" y="4320"/>
                </a:cubicBezTo>
                <a:lnTo>
                  <a:pt x="5400" y="4320"/>
                </a:lnTo>
                <a:close/>
                <a:moveTo>
                  <a:pt x="14040" y="6480"/>
                </a:moveTo>
                <a:lnTo>
                  <a:pt x="7560" y="6480"/>
                </a:lnTo>
                <a:lnTo>
                  <a:pt x="7560" y="19440"/>
                </a:lnTo>
                <a:lnTo>
                  <a:pt x="14040" y="19440"/>
                </a:lnTo>
                <a:lnTo>
                  <a:pt x="14040" y="6480"/>
                </a:lnTo>
                <a:close/>
                <a:moveTo>
                  <a:pt x="5400" y="6480"/>
                </a:moveTo>
                <a:lnTo>
                  <a:pt x="2160" y="6480"/>
                </a:lnTo>
                <a:lnTo>
                  <a:pt x="2160" y="19440"/>
                </a:lnTo>
                <a:lnTo>
                  <a:pt x="5400" y="19440"/>
                </a:lnTo>
                <a:lnTo>
                  <a:pt x="5400" y="6480"/>
                </a:lnTo>
                <a:close/>
                <a:moveTo>
                  <a:pt x="16200" y="6480"/>
                </a:moveTo>
                <a:lnTo>
                  <a:pt x="16200" y="19440"/>
                </a:lnTo>
                <a:lnTo>
                  <a:pt x="19440" y="19440"/>
                </a:lnTo>
                <a:lnTo>
                  <a:pt x="19440" y="6480"/>
                </a:lnTo>
                <a:lnTo>
                  <a:pt x="16200" y="6480"/>
                </a:lnTo>
                <a:close/>
                <a:moveTo>
                  <a:pt x="7560" y="2160"/>
                </a:moveTo>
                <a:lnTo>
                  <a:pt x="7560" y="4320"/>
                </a:lnTo>
                <a:lnTo>
                  <a:pt x="14040" y="4320"/>
                </a:lnTo>
                <a:lnTo>
                  <a:pt x="14040" y="2160"/>
                </a:lnTo>
                <a:lnTo>
                  <a:pt x="7560" y="2160"/>
                </a:lnTo>
                <a:close/>
              </a:path>
            </a:pathLst>
          </a:custGeom>
          <a:solidFill>
            <a:schemeClr val="tx1">
              <a:alpha val="25000"/>
            </a:schemeClr>
          </a:solidFill>
          <a:ln w="12700" cap="flat">
            <a:noFill/>
            <a:miter lim="400000"/>
          </a:ln>
          <a:effectLst/>
        </p:spPr>
        <p:txBody>
          <a:bodyPr wrap="square" lIns="45719" tIns="45719" rIns="45719" bIns="45719" numCol="1" anchor="ctr">
            <a:noAutofit/>
          </a:bodyPr>
          <a:lstStyle/>
          <a:p>
            <a:endParaRPr/>
          </a:p>
        </p:txBody>
      </p:sp>
      <p:cxnSp>
        <p:nvCxnSpPr>
          <p:cNvPr id="12" name="Straight Connector 11">
            <a:extLst>
              <a:ext uri="{FF2B5EF4-FFF2-40B4-BE49-F238E27FC236}">
                <a16:creationId xmlns:a16="http://schemas.microsoft.com/office/drawing/2014/main" id="{DB2D3DBD-66B2-56AB-BE7A-331AC6B78FA1}"/>
              </a:ext>
            </a:extLst>
          </p:cNvPr>
          <p:cNvCxnSpPr>
            <a:cxnSpLocks/>
          </p:cNvCxnSpPr>
          <p:nvPr/>
        </p:nvCxnSpPr>
        <p:spPr>
          <a:xfrm flipH="1">
            <a:off x="5847061" y="2267626"/>
            <a:ext cx="4624688"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389406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6672DEE-CBB9-46F9-84C4-7D5167736877}"/>
              </a:ext>
            </a:extLst>
          </p:cNvPr>
          <p:cNvSpPr txBox="1"/>
          <p:nvPr/>
        </p:nvSpPr>
        <p:spPr>
          <a:xfrm>
            <a:off x="416323" y="1078566"/>
            <a:ext cx="8270477" cy="904863"/>
          </a:xfrm>
          <a:prstGeom prst="rect">
            <a:avLst/>
          </a:prstGeom>
          <a:noFill/>
        </p:spPr>
        <p:txBody>
          <a:bodyPr wrap="square">
            <a:spAutoFit/>
          </a:bodyPr>
          <a:lstStyle>
            <a:defPPr>
              <a:defRPr lang="en-US"/>
            </a:defPPr>
            <a:lvl1pPr>
              <a:lnSpc>
                <a:spcPct val="80000"/>
              </a:lnSpc>
              <a:defRPr sz="6600"/>
            </a:lvl1pPr>
          </a:lstStyle>
          <a:p>
            <a:r>
              <a:rPr lang="en-US" dirty="0"/>
              <a:t>Program Overview </a:t>
            </a:r>
          </a:p>
        </p:txBody>
      </p:sp>
      <p:sp>
        <p:nvSpPr>
          <p:cNvPr id="6" name="TextBox 5">
            <a:extLst>
              <a:ext uri="{FF2B5EF4-FFF2-40B4-BE49-F238E27FC236}">
                <a16:creationId xmlns:a16="http://schemas.microsoft.com/office/drawing/2014/main" id="{ED72DCFB-A02D-02EE-3748-291CABB39A81}"/>
              </a:ext>
            </a:extLst>
          </p:cNvPr>
          <p:cNvSpPr txBox="1"/>
          <p:nvPr/>
        </p:nvSpPr>
        <p:spPr>
          <a:xfrm>
            <a:off x="898554" y="2806564"/>
            <a:ext cx="3358860" cy="479940"/>
          </a:xfrm>
          <a:prstGeom prst="rect">
            <a:avLst/>
          </a:prstGeom>
          <a:noFill/>
        </p:spPr>
        <p:txBody>
          <a:bodyPr wrap="square">
            <a:spAutoFit/>
          </a:bodyPr>
          <a:lstStyle>
            <a:defPPr>
              <a:defRPr lang="en-US"/>
            </a:defPPr>
            <a:lvl1pPr>
              <a:lnSpc>
                <a:spcPct val="120000"/>
              </a:lnSpc>
              <a:spcAft>
                <a:spcPts val="1200"/>
              </a:spcAft>
              <a:defRPr sz="1100">
                <a:solidFill>
                  <a:schemeClr val="bg1">
                    <a:lumMod val="65000"/>
                  </a:schemeClr>
                </a:solidFill>
              </a:defRPr>
            </a:lvl1pPr>
          </a:lstStyle>
          <a:p>
            <a:r>
              <a:rPr lang="en-US" dirty="0"/>
              <a:t>Operational leadership, governance, budgeting, and team management</a:t>
            </a:r>
          </a:p>
        </p:txBody>
      </p:sp>
      <p:sp>
        <p:nvSpPr>
          <p:cNvPr id="8" name="TextBox 7">
            <a:extLst>
              <a:ext uri="{FF2B5EF4-FFF2-40B4-BE49-F238E27FC236}">
                <a16:creationId xmlns:a16="http://schemas.microsoft.com/office/drawing/2014/main" id="{BAF6D8FA-3EE6-C58C-77AA-D02B5E4F480C}"/>
              </a:ext>
            </a:extLst>
          </p:cNvPr>
          <p:cNvSpPr txBox="1"/>
          <p:nvPr/>
        </p:nvSpPr>
        <p:spPr>
          <a:xfrm>
            <a:off x="885824" y="2530750"/>
            <a:ext cx="3682961" cy="327077"/>
          </a:xfrm>
          <a:prstGeom prst="rect">
            <a:avLst/>
          </a:prstGeom>
          <a:noFill/>
        </p:spPr>
        <p:txBody>
          <a:bodyPr wrap="square">
            <a:spAutoFit/>
          </a:bodyPr>
          <a:lstStyle/>
          <a:p>
            <a:pPr>
              <a:lnSpc>
                <a:spcPct val="120000"/>
              </a:lnSpc>
            </a:pPr>
            <a:r>
              <a:rPr lang="en-US" sz="1400" dirty="0">
                <a:solidFill>
                  <a:schemeClr val="tx1">
                    <a:lumMod val="85000"/>
                    <a:lumOff val="15000"/>
                  </a:schemeClr>
                </a:solidFill>
              </a:rPr>
              <a:t>Foundations of Payroll Leadership</a:t>
            </a:r>
          </a:p>
        </p:txBody>
      </p:sp>
      <p:sp>
        <p:nvSpPr>
          <p:cNvPr id="9" name="TextBox 8">
            <a:extLst>
              <a:ext uri="{FF2B5EF4-FFF2-40B4-BE49-F238E27FC236}">
                <a16:creationId xmlns:a16="http://schemas.microsoft.com/office/drawing/2014/main" id="{AF857DC1-8C2A-F5C1-4F17-BEFFBCD46E82}"/>
              </a:ext>
            </a:extLst>
          </p:cNvPr>
          <p:cNvSpPr txBox="1"/>
          <p:nvPr/>
        </p:nvSpPr>
        <p:spPr>
          <a:xfrm>
            <a:off x="4710161" y="2806564"/>
            <a:ext cx="3234214" cy="479940"/>
          </a:xfrm>
          <a:prstGeom prst="rect">
            <a:avLst/>
          </a:prstGeom>
          <a:noFill/>
        </p:spPr>
        <p:txBody>
          <a:bodyPr wrap="square">
            <a:spAutoFit/>
          </a:bodyPr>
          <a:lstStyle>
            <a:defPPr>
              <a:defRPr lang="en-US"/>
            </a:defPPr>
            <a:lvl1pPr>
              <a:lnSpc>
                <a:spcPct val="120000"/>
              </a:lnSpc>
              <a:spcAft>
                <a:spcPts val="1200"/>
              </a:spcAft>
              <a:defRPr sz="1100">
                <a:solidFill>
                  <a:schemeClr val="bg1">
                    <a:lumMod val="65000"/>
                  </a:schemeClr>
                </a:solidFill>
              </a:defRPr>
            </a:lvl1pPr>
          </a:lstStyle>
          <a:p>
            <a:r>
              <a:rPr lang="en-US" dirty="0"/>
              <a:t>Strategic thinking, business case development, and cross-functional collaboration</a:t>
            </a:r>
          </a:p>
        </p:txBody>
      </p:sp>
      <p:sp>
        <p:nvSpPr>
          <p:cNvPr id="10" name="TextBox 9">
            <a:extLst>
              <a:ext uri="{FF2B5EF4-FFF2-40B4-BE49-F238E27FC236}">
                <a16:creationId xmlns:a16="http://schemas.microsoft.com/office/drawing/2014/main" id="{EB6E2E8C-806D-84DA-70E7-9C32C4AA8385}"/>
              </a:ext>
            </a:extLst>
          </p:cNvPr>
          <p:cNvSpPr txBox="1"/>
          <p:nvPr/>
        </p:nvSpPr>
        <p:spPr>
          <a:xfrm>
            <a:off x="4697432" y="2530750"/>
            <a:ext cx="2842874" cy="327077"/>
          </a:xfrm>
          <a:prstGeom prst="rect">
            <a:avLst/>
          </a:prstGeom>
          <a:noFill/>
        </p:spPr>
        <p:txBody>
          <a:bodyPr wrap="square">
            <a:spAutoFit/>
          </a:bodyPr>
          <a:lstStyle/>
          <a:p>
            <a:pPr>
              <a:lnSpc>
                <a:spcPct val="120000"/>
              </a:lnSpc>
            </a:pPr>
            <a:r>
              <a:rPr lang="en-US" sz="1400" dirty="0">
                <a:solidFill>
                  <a:schemeClr val="tx1">
                    <a:lumMod val="85000"/>
                    <a:lumOff val="15000"/>
                  </a:schemeClr>
                </a:solidFill>
              </a:rPr>
              <a:t>Payroll as a Strategic Partner</a:t>
            </a:r>
          </a:p>
        </p:txBody>
      </p:sp>
      <p:sp>
        <p:nvSpPr>
          <p:cNvPr id="11" name="TextBox 10">
            <a:extLst>
              <a:ext uri="{FF2B5EF4-FFF2-40B4-BE49-F238E27FC236}">
                <a16:creationId xmlns:a16="http://schemas.microsoft.com/office/drawing/2014/main" id="{4C6B9D39-0080-0257-8783-45EE44156EF5}"/>
              </a:ext>
            </a:extLst>
          </p:cNvPr>
          <p:cNvSpPr txBox="1"/>
          <p:nvPr/>
        </p:nvSpPr>
        <p:spPr>
          <a:xfrm>
            <a:off x="8521768" y="2806564"/>
            <a:ext cx="3130540" cy="479940"/>
          </a:xfrm>
          <a:prstGeom prst="rect">
            <a:avLst/>
          </a:prstGeom>
          <a:noFill/>
        </p:spPr>
        <p:txBody>
          <a:bodyPr wrap="square">
            <a:spAutoFit/>
          </a:bodyPr>
          <a:lstStyle>
            <a:defPPr>
              <a:defRPr lang="en-US"/>
            </a:defPPr>
            <a:lvl1pPr>
              <a:lnSpc>
                <a:spcPct val="120000"/>
              </a:lnSpc>
              <a:spcAft>
                <a:spcPts val="1200"/>
              </a:spcAft>
              <a:defRPr sz="1100">
                <a:solidFill>
                  <a:schemeClr val="bg1">
                    <a:lumMod val="65000"/>
                  </a:schemeClr>
                </a:solidFill>
              </a:defRPr>
            </a:lvl1pPr>
          </a:lstStyle>
          <a:p>
            <a:r>
              <a:rPr lang="en-US"/>
              <a:t>Decision-making, innovation, conflict resolution, and emotional intelligence</a:t>
            </a:r>
            <a:endParaRPr lang="en-US" dirty="0"/>
          </a:p>
        </p:txBody>
      </p:sp>
      <p:sp>
        <p:nvSpPr>
          <p:cNvPr id="12" name="TextBox 11">
            <a:extLst>
              <a:ext uri="{FF2B5EF4-FFF2-40B4-BE49-F238E27FC236}">
                <a16:creationId xmlns:a16="http://schemas.microsoft.com/office/drawing/2014/main" id="{421C39BA-1CDC-FCEB-52F3-F2238426C55D}"/>
              </a:ext>
            </a:extLst>
          </p:cNvPr>
          <p:cNvSpPr txBox="1"/>
          <p:nvPr/>
        </p:nvSpPr>
        <p:spPr>
          <a:xfrm>
            <a:off x="8509039" y="2530750"/>
            <a:ext cx="2842874" cy="327077"/>
          </a:xfrm>
          <a:prstGeom prst="rect">
            <a:avLst/>
          </a:prstGeom>
          <a:noFill/>
        </p:spPr>
        <p:txBody>
          <a:bodyPr wrap="square">
            <a:spAutoFit/>
          </a:bodyPr>
          <a:lstStyle/>
          <a:p>
            <a:pPr>
              <a:lnSpc>
                <a:spcPct val="120000"/>
              </a:lnSpc>
            </a:pPr>
            <a:r>
              <a:rPr lang="en-US" sz="1400" dirty="0">
                <a:solidFill>
                  <a:schemeClr val="tx1">
                    <a:lumMod val="85000"/>
                    <a:lumOff val="15000"/>
                  </a:schemeClr>
                </a:solidFill>
              </a:rPr>
              <a:t>Empowered Payroll Leadership</a:t>
            </a:r>
          </a:p>
        </p:txBody>
      </p:sp>
      <p:pic>
        <p:nvPicPr>
          <p:cNvPr id="21" name="Picture Placeholder 20">
            <a:extLst>
              <a:ext uri="{FF2B5EF4-FFF2-40B4-BE49-F238E27FC236}">
                <a16:creationId xmlns:a16="http://schemas.microsoft.com/office/drawing/2014/main" id="{CB169C3F-280B-D745-A93F-B4AA99518E8A}"/>
              </a:ext>
            </a:extLst>
          </p:cNvPr>
          <p:cNvPicPr>
            <a:picLocks noGrp="1" noChangeAspect="1"/>
          </p:cNvPicPr>
          <p:nvPr>
            <p:ph type="pic" sz="quarter" idx="11"/>
          </p:nvPr>
        </p:nvPicPr>
        <p:blipFill>
          <a:blip r:embed="rId2">
            <a:extLst>
              <a:ext uri="{28A0092B-C50C-407E-A947-70E740481C1C}">
                <a14:useLocalDpi xmlns:a14="http://schemas.microsoft.com/office/drawing/2010/main" val="0"/>
              </a:ext>
            </a:extLst>
          </a:blip>
          <a:srcRect t="13355" b="13355"/>
          <a:stretch/>
        </p:blipFill>
        <p:spPr>
          <a:xfrm>
            <a:off x="965160" y="3476625"/>
            <a:ext cx="3603625" cy="1762125"/>
          </a:xfrm>
          <a:custGeom>
            <a:avLst/>
            <a:gdLst>
              <a:gd name="connsiteX0" fmla="*/ 0 w 3603407"/>
              <a:gd name="connsiteY0" fmla="*/ 0 h 1761198"/>
              <a:gd name="connsiteX1" fmla="*/ 3603407 w 3603407"/>
              <a:gd name="connsiteY1" fmla="*/ 0 h 1761198"/>
              <a:gd name="connsiteX2" fmla="*/ 3603407 w 3603407"/>
              <a:gd name="connsiteY2" fmla="*/ 1761198 h 1761198"/>
              <a:gd name="connsiteX3" fmla="*/ 0 w 3603407"/>
              <a:gd name="connsiteY3" fmla="*/ 1761198 h 1761198"/>
            </a:gdLst>
            <a:ahLst/>
            <a:cxnLst>
              <a:cxn ang="0">
                <a:pos x="connsiteX0" y="connsiteY0"/>
              </a:cxn>
              <a:cxn ang="0">
                <a:pos x="connsiteX1" y="connsiteY1"/>
              </a:cxn>
              <a:cxn ang="0">
                <a:pos x="connsiteX2" y="connsiteY2"/>
              </a:cxn>
              <a:cxn ang="0">
                <a:pos x="connsiteX3" y="connsiteY3"/>
              </a:cxn>
            </a:cxnLst>
            <a:rect l="l" t="t" r="r" b="b"/>
            <a:pathLst>
              <a:path w="3603407" h="1761198">
                <a:moveTo>
                  <a:pt x="0" y="0"/>
                </a:moveTo>
                <a:lnTo>
                  <a:pt x="3603407" y="0"/>
                </a:lnTo>
                <a:lnTo>
                  <a:pt x="3603407" y="1761198"/>
                </a:lnTo>
                <a:lnTo>
                  <a:pt x="0" y="1761198"/>
                </a:lnTo>
                <a:close/>
              </a:path>
            </a:pathLst>
          </a:custGeom>
          <a:solidFill>
            <a:prstClr val="white">
              <a:lumMod val="95000"/>
              <a:alpha val="50000"/>
            </a:prstClr>
          </a:solidFill>
        </p:spPr>
      </p:pic>
      <p:pic>
        <p:nvPicPr>
          <p:cNvPr id="23" name="Picture Placeholder 22">
            <a:extLst>
              <a:ext uri="{FF2B5EF4-FFF2-40B4-BE49-F238E27FC236}">
                <a16:creationId xmlns:a16="http://schemas.microsoft.com/office/drawing/2014/main" id="{431D9CAB-553E-3C60-FC5C-9D3651593544}"/>
              </a:ext>
            </a:extLst>
          </p:cNvPr>
          <p:cNvPicPr>
            <a:picLocks noGrp="1" noChangeAspect="1"/>
          </p:cNvPicPr>
          <p:nvPr>
            <p:ph type="pic" sz="quarter" idx="12"/>
          </p:nvPr>
        </p:nvPicPr>
        <p:blipFill>
          <a:blip r:embed="rId3">
            <a:extLst>
              <a:ext uri="{28A0092B-C50C-407E-A947-70E740481C1C}">
                <a14:useLocalDpi xmlns:a14="http://schemas.microsoft.com/office/drawing/2010/main" val="0"/>
              </a:ext>
            </a:extLst>
          </a:blip>
          <a:srcRect t="13355" b="13355"/>
          <a:stretch/>
        </p:blipFill>
        <p:spPr>
          <a:xfrm>
            <a:off x="4776788" y="3476625"/>
            <a:ext cx="3603625" cy="1762125"/>
          </a:xfrm>
          <a:custGeom>
            <a:avLst/>
            <a:gdLst>
              <a:gd name="connsiteX0" fmla="*/ 0 w 3603407"/>
              <a:gd name="connsiteY0" fmla="*/ 0 h 1761198"/>
              <a:gd name="connsiteX1" fmla="*/ 3603407 w 3603407"/>
              <a:gd name="connsiteY1" fmla="*/ 0 h 1761198"/>
              <a:gd name="connsiteX2" fmla="*/ 3603407 w 3603407"/>
              <a:gd name="connsiteY2" fmla="*/ 1761198 h 1761198"/>
              <a:gd name="connsiteX3" fmla="*/ 0 w 3603407"/>
              <a:gd name="connsiteY3" fmla="*/ 1761198 h 1761198"/>
            </a:gdLst>
            <a:ahLst/>
            <a:cxnLst>
              <a:cxn ang="0">
                <a:pos x="connsiteX0" y="connsiteY0"/>
              </a:cxn>
              <a:cxn ang="0">
                <a:pos x="connsiteX1" y="connsiteY1"/>
              </a:cxn>
              <a:cxn ang="0">
                <a:pos x="connsiteX2" y="connsiteY2"/>
              </a:cxn>
              <a:cxn ang="0">
                <a:pos x="connsiteX3" y="connsiteY3"/>
              </a:cxn>
            </a:cxnLst>
            <a:rect l="l" t="t" r="r" b="b"/>
            <a:pathLst>
              <a:path w="3603407" h="1761198">
                <a:moveTo>
                  <a:pt x="0" y="0"/>
                </a:moveTo>
                <a:lnTo>
                  <a:pt x="3603407" y="0"/>
                </a:lnTo>
                <a:lnTo>
                  <a:pt x="3603407" y="1761198"/>
                </a:lnTo>
                <a:lnTo>
                  <a:pt x="0" y="1761198"/>
                </a:lnTo>
                <a:close/>
              </a:path>
            </a:pathLst>
          </a:custGeom>
          <a:solidFill>
            <a:prstClr val="white">
              <a:lumMod val="95000"/>
              <a:alpha val="50000"/>
            </a:prstClr>
          </a:solidFill>
        </p:spPr>
      </p:pic>
      <p:pic>
        <p:nvPicPr>
          <p:cNvPr id="25" name="Picture Placeholder 24">
            <a:extLst>
              <a:ext uri="{FF2B5EF4-FFF2-40B4-BE49-F238E27FC236}">
                <a16:creationId xmlns:a16="http://schemas.microsoft.com/office/drawing/2014/main" id="{B6BC0451-E8C6-DF99-51BD-6ED8F2EC134E}"/>
              </a:ext>
            </a:extLst>
          </p:cNvPr>
          <p:cNvPicPr>
            <a:picLocks noGrp="1" noChangeAspect="1"/>
          </p:cNvPicPr>
          <p:nvPr>
            <p:ph type="pic" sz="quarter" idx="13"/>
          </p:nvPr>
        </p:nvPicPr>
        <p:blipFill>
          <a:blip r:embed="rId4">
            <a:extLst>
              <a:ext uri="{28A0092B-C50C-407E-A947-70E740481C1C}">
                <a14:useLocalDpi xmlns:a14="http://schemas.microsoft.com/office/drawing/2010/main" val="0"/>
              </a:ext>
            </a:extLst>
          </a:blip>
          <a:srcRect t="13355" b="13355"/>
          <a:stretch/>
        </p:blipFill>
        <p:spPr>
          <a:xfrm>
            <a:off x="8588375" y="3476625"/>
            <a:ext cx="3603625" cy="1762125"/>
          </a:xfrm>
          <a:custGeom>
            <a:avLst/>
            <a:gdLst>
              <a:gd name="connsiteX0" fmla="*/ 0 w 3603407"/>
              <a:gd name="connsiteY0" fmla="*/ 0 h 1761198"/>
              <a:gd name="connsiteX1" fmla="*/ 3603407 w 3603407"/>
              <a:gd name="connsiteY1" fmla="*/ 0 h 1761198"/>
              <a:gd name="connsiteX2" fmla="*/ 3603407 w 3603407"/>
              <a:gd name="connsiteY2" fmla="*/ 1761198 h 1761198"/>
              <a:gd name="connsiteX3" fmla="*/ 0 w 3603407"/>
              <a:gd name="connsiteY3" fmla="*/ 1761198 h 1761198"/>
            </a:gdLst>
            <a:ahLst/>
            <a:cxnLst>
              <a:cxn ang="0">
                <a:pos x="connsiteX0" y="connsiteY0"/>
              </a:cxn>
              <a:cxn ang="0">
                <a:pos x="connsiteX1" y="connsiteY1"/>
              </a:cxn>
              <a:cxn ang="0">
                <a:pos x="connsiteX2" y="connsiteY2"/>
              </a:cxn>
              <a:cxn ang="0">
                <a:pos x="connsiteX3" y="connsiteY3"/>
              </a:cxn>
            </a:cxnLst>
            <a:rect l="l" t="t" r="r" b="b"/>
            <a:pathLst>
              <a:path w="3603407" h="1761198">
                <a:moveTo>
                  <a:pt x="0" y="0"/>
                </a:moveTo>
                <a:lnTo>
                  <a:pt x="3603407" y="0"/>
                </a:lnTo>
                <a:lnTo>
                  <a:pt x="3603407" y="1761198"/>
                </a:lnTo>
                <a:lnTo>
                  <a:pt x="0" y="1761198"/>
                </a:lnTo>
                <a:close/>
              </a:path>
            </a:pathLst>
          </a:custGeom>
          <a:solidFill>
            <a:prstClr val="white">
              <a:lumMod val="95000"/>
              <a:alpha val="50000"/>
            </a:prstClr>
          </a:solidFill>
        </p:spPr>
      </p:pic>
      <p:sp>
        <p:nvSpPr>
          <p:cNvPr id="16" name="TextBox 15">
            <a:extLst>
              <a:ext uri="{FF2B5EF4-FFF2-40B4-BE49-F238E27FC236}">
                <a16:creationId xmlns:a16="http://schemas.microsoft.com/office/drawing/2014/main" id="{DAE7EB52-2D5B-269C-A603-9CC11065F930}"/>
              </a:ext>
            </a:extLst>
          </p:cNvPr>
          <p:cNvSpPr txBox="1"/>
          <p:nvPr/>
        </p:nvSpPr>
        <p:spPr>
          <a:xfrm>
            <a:off x="965379" y="5025216"/>
            <a:ext cx="518096" cy="212815"/>
          </a:xfrm>
          <a:prstGeom prst="rect">
            <a:avLst/>
          </a:prstGeom>
          <a:solidFill>
            <a:schemeClr val="tx1"/>
          </a:solidFill>
        </p:spPr>
        <p:txBody>
          <a:bodyPr wrap="square">
            <a:spAutoFit/>
          </a:bodyPr>
          <a:lstStyle/>
          <a:p>
            <a:pPr>
              <a:lnSpc>
                <a:spcPct val="87000"/>
              </a:lnSpc>
            </a:pPr>
            <a:r>
              <a:rPr lang="en-US" sz="900" dirty="0">
                <a:solidFill>
                  <a:schemeClr val="bg1"/>
                </a:solidFill>
              </a:rPr>
              <a:t>01</a:t>
            </a:r>
          </a:p>
        </p:txBody>
      </p:sp>
      <p:sp>
        <p:nvSpPr>
          <p:cNvPr id="17" name="TextBox 16">
            <a:extLst>
              <a:ext uri="{FF2B5EF4-FFF2-40B4-BE49-F238E27FC236}">
                <a16:creationId xmlns:a16="http://schemas.microsoft.com/office/drawing/2014/main" id="{5D6039DA-DD5F-D933-755F-0214C06E0797}"/>
              </a:ext>
            </a:extLst>
          </p:cNvPr>
          <p:cNvSpPr txBox="1"/>
          <p:nvPr/>
        </p:nvSpPr>
        <p:spPr>
          <a:xfrm>
            <a:off x="4776986" y="5025216"/>
            <a:ext cx="518096" cy="212815"/>
          </a:xfrm>
          <a:prstGeom prst="rect">
            <a:avLst/>
          </a:prstGeom>
          <a:solidFill>
            <a:schemeClr val="tx1"/>
          </a:solidFill>
        </p:spPr>
        <p:txBody>
          <a:bodyPr wrap="square">
            <a:spAutoFit/>
          </a:bodyPr>
          <a:lstStyle/>
          <a:p>
            <a:pPr>
              <a:lnSpc>
                <a:spcPct val="87000"/>
              </a:lnSpc>
            </a:pPr>
            <a:r>
              <a:rPr lang="en-US" sz="900" dirty="0">
                <a:solidFill>
                  <a:schemeClr val="bg1"/>
                </a:solidFill>
              </a:rPr>
              <a:t>02</a:t>
            </a:r>
          </a:p>
        </p:txBody>
      </p:sp>
      <p:sp>
        <p:nvSpPr>
          <p:cNvPr id="18" name="TextBox 17">
            <a:extLst>
              <a:ext uri="{FF2B5EF4-FFF2-40B4-BE49-F238E27FC236}">
                <a16:creationId xmlns:a16="http://schemas.microsoft.com/office/drawing/2014/main" id="{20B74121-05CE-6237-9A6A-51E39756053A}"/>
              </a:ext>
            </a:extLst>
          </p:cNvPr>
          <p:cNvSpPr txBox="1"/>
          <p:nvPr/>
        </p:nvSpPr>
        <p:spPr>
          <a:xfrm>
            <a:off x="8588593" y="5025216"/>
            <a:ext cx="518096" cy="212815"/>
          </a:xfrm>
          <a:prstGeom prst="rect">
            <a:avLst/>
          </a:prstGeom>
          <a:solidFill>
            <a:schemeClr val="tx1"/>
          </a:solidFill>
        </p:spPr>
        <p:txBody>
          <a:bodyPr wrap="square">
            <a:spAutoFit/>
          </a:bodyPr>
          <a:lstStyle/>
          <a:p>
            <a:pPr>
              <a:lnSpc>
                <a:spcPct val="87000"/>
              </a:lnSpc>
            </a:pPr>
            <a:r>
              <a:rPr lang="en-US" sz="900" dirty="0">
                <a:solidFill>
                  <a:schemeClr val="bg1"/>
                </a:solidFill>
              </a:rPr>
              <a:t>03</a:t>
            </a:r>
          </a:p>
        </p:txBody>
      </p:sp>
      <p:sp>
        <p:nvSpPr>
          <p:cNvPr id="19" name="TextBox 18">
            <a:extLst>
              <a:ext uri="{FF2B5EF4-FFF2-40B4-BE49-F238E27FC236}">
                <a16:creationId xmlns:a16="http://schemas.microsoft.com/office/drawing/2014/main" id="{F233A42C-6E1B-2216-2366-8958CFDF31BD}"/>
              </a:ext>
            </a:extLst>
          </p:cNvPr>
          <p:cNvSpPr txBox="1"/>
          <p:nvPr/>
        </p:nvSpPr>
        <p:spPr>
          <a:xfrm>
            <a:off x="965378" y="5428358"/>
            <a:ext cx="10955377" cy="683072"/>
          </a:xfrm>
          <a:prstGeom prst="rect">
            <a:avLst/>
          </a:prstGeom>
          <a:noFill/>
        </p:spPr>
        <p:txBody>
          <a:bodyPr wrap="square">
            <a:spAutoFit/>
          </a:bodyPr>
          <a:lstStyle/>
          <a:p>
            <a:pPr>
              <a:lnSpc>
                <a:spcPct val="120000"/>
              </a:lnSpc>
            </a:pPr>
            <a:r>
              <a:rPr lang="en-US" sz="1100" dirty="0">
                <a:solidFill>
                  <a:schemeClr val="tx1">
                    <a:lumMod val="85000"/>
                    <a:lumOff val="15000"/>
                  </a:schemeClr>
                </a:solidFill>
              </a:rPr>
              <a:t>Additional Learning </a:t>
            </a:r>
          </a:p>
          <a:p>
            <a:pPr marL="171450" indent="-171450">
              <a:lnSpc>
                <a:spcPct val="120000"/>
              </a:lnSpc>
              <a:buFont typeface="Arial" panose="020B0604020202020204" pitchFamily="34" charset="0"/>
              <a:buChar char="•"/>
            </a:pPr>
            <a:r>
              <a:rPr lang="en-US" sz="1100" dirty="0">
                <a:solidFill>
                  <a:schemeClr val="bg1">
                    <a:lumMod val="65000"/>
                  </a:schemeClr>
                </a:solidFill>
              </a:rPr>
              <a:t>Transfer credits: Organizational Behaviour + elective (Managerial Accounting, HR, or Data Analytics) </a:t>
            </a:r>
          </a:p>
          <a:p>
            <a:pPr marL="171450" indent="-171450">
              <a:lnSpc>
                <a:spcPct val="120000"/>
              </a:lnSpc>
              <a:buFont typeface="Arial" panose="020B0604020202020204" pitchFamily="34" charset="0"/>
              <a:buChar char="•"/>
            </a:pPr>
            <a:r>
              <a:rPr lang="en-US" sz="1100" dirty="0">
                <a:solidFill>
                  <a:schemeClr val="bg1">
                    <a:lumMod val="65000"/>
                  </a:schemeClr>
                </a:solidFill>
              </a:rPr>
              <a:t>Flexible program designed for working professionals with a 5-year completion window</a:t>
            </a:r>
          </a:p>
        </p:txBody>
      </p:sp>
    </p:spTree>
    <p:extLst>
      <p:ext uri="{BB962C8B-B14F-4D97-AF65-F5344CB8AC3E}">
        <p14:creationId xmlns:p14="http://schemas.microsoft.com/office/powerpoint/2010/main" val="26871780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TextBox 29">
            <a:extLst>
              <a:ext uri="{FF2B5EF4-FFF2-40B4-BE49-F238E27FC236}">
                <a16:creationId xmlns:a16="http://schemas.microsoft.com/office/drawing/2014/main" id="{197906BF-AD44-4089-90FF-C2E89D0FA29C}"/>
              </a:ext>
            </a:extLst>
          </p:cNvPr>
          <p:cNvSpPr txBox="1"/>
          <p:nvPr/>
        </p:nvSpPr>
        <p:spPr>
          <a:xfrm>
            <a:off x="4696790" y="3169280"/>
            <a:ext cx="1548814" cy="253916"/>
          </a:xfrm>
          <a:prstGeom prst="rect">
            <a:avLst/>
          </a:prstGeom>
          <a:noFill/>
        </p:spPr>
        <p:txBody>
          <a:bodyPr wrap="square">
            <a:spAutoFit/>
          </a:bodyPr>
          <a:lstStyle>
            <a:defPPr>
              <a:defRPr lang="en-US"/>
            </a:defPPr>
            <a:lvl1pPr>
              <a:defRPr sz="1050"/>
            </a:lvl1pPr>
          </a:lstStyle>
          <a:p>
            <a:r>
              <a:rPr lang="en-US" dirty="0"/>
              <a:t>Risk Mitigation:</a:t>
            </a:r>
          </a:p>
        </p:txBody>
      </p:sp>
      <p:sp>
        <p:nvSpPr>
          <p:cNvPr id="33" name="TextBox 32">
            <a:extLst>
              <a:ext uri="{FF2B5EF4-FFF2-40B4-BE49-F238E27FC236}">
                <a16:creationId xmlns:a16="http://schemas.microsoft.com/office/drawing/2014/main" id="{C897EE12-71CE-494D-A74A-31ECCCD6FB2F}"/>
              </a:ext>
            </a:extLst>
          </p:cNvPr>
          <p:cNvSpPr txBox="1"/>
          <p:nvPr/>
        </p:nvSpPr>
        <p:spPr>
          <a:xfrm>
            <a:off x="8103549" y="3169280"/>
            <a:ext cx="1455706" cy="253916"/>
          </a:xfrm>
          <a:prstGeom prst="rect">
            <a:avLst/>
          </a:prstGeom>
          <a:noFill/>
        </p:spPr>
        <p:txBody>
          <a:bodyPr wrap="square">
            <a:spAutoFit/>
          </a:bodyPr>
          <a:lstStyle>
            <a:defPPr>
              <a:defRPr lang="en-US"/>
            </a:defPPr>
            <a:lvl1pPr>
              <a:defRPr sz="1050"/>
            </a:lvl1pPr>
          </a:lstStyle>
          <a:p>
            <a:r>
              <a:rPr lang="en-US" dirty="0"/>
              <a:t>Team Effectiveness:</a:t>
            </a:r>
          </a:p>
        </p:txBody>
      </p:sp>
      <p:sp>
        <p:nvSpPr>
          <p:cNvPr id="35" name="TextBox 34">
            <a:extLst>
              <a:ext uri="{FF2B5EF4-FFF2-40B4-BE49-F238E27FC236}">
                <a16:creationId xmlns:a16="http://schemas.microsoft.com/office/drawing/2014/main" id="{EB1E9AA3-F8C1-414C-AA27-5009C4D4E5DC}"/>
              </a:ext>
            </a:extLst>
          </p:cNvPr>
          <p:cNvSpPr txBox="1"/>
          <p:nvPr/>
        </p:nvSpPr>
        <p:spPr>
          <a:xfrm>
            <a:off x="1290033" y="5217221"/>
            <a:ext cx="2568903" cy="886205"/>
          </a:xfrm>
          <a:prstGeom prst="rect">
            <a:avLst/>
          </a:prstGeom>
          <a:noFill/>
        </p:spPr>
        <p:txBody>
          <a:bodyPr wrap="square">
            <a:spAutoFit/>
          </a:bodyPr>
          <a:lstStyle>
            <a:defPPr>
              <a:defRPr lang="en-US"/>
            </a:defPPr>
            <a:lvl1pPr>
              <a:lnSpc>
                <a:spcPct val="120000"/>
              </a:lnSpc>
              <a:spcAft>
                <a:spcPts val="1200"/>
              </a:spcAft>
              <a:defRPr sz="1100">
                <a:solidFill>
                  <a:schemeClr val="bg1">
                    <a:lumMod val="65000"/>
                  </a:schemeClr>
                </a:solidFill>
              </a:defRPr>
            </a:lvl1pPr>
          </a:lstStyle>
          <a:p>
            <a:r>
              <a:rPr lang="en-US" dirty="0"/>
              <a:t>Streamlined processes, optimized systems, and portfolio-ready deliverables translate into measurable results.</a:t>
            </a:r>
          </a:p>
        </p:txBody>
      </p:sp>
      <p:sp>
        <p:nvSpPr>
          <p:cNvPr id="36" name="TextBox 35">
            <a:extLst>
              <a:ext uri="{FF2B5EF4-FFF2-40B4-BE49-F238E27FC236}">
                <a16:creationId xmlns:a16="http://schemas.microsoft.com/office/drawing/2014/main" id="{B69EA2D3-8F71-4A6D-A256-4DE3DDB8664E}"/>
              </a:ext>
            </a:extLst>
          </p:cNvPr>
          <p:cNvSpPr txBox="1"/>
          <p:nvPr/>
        </p:nvSpPr>
        <p:spPr>
          <a:xfrm>
            <a:off x="1290034" y="4974496"/>
            <a:ext cx="1567358" cy="253916"/>
          </a:xfrm>
          <a:prstGeom prst="rect">
            <a:avLst/>
          </a:prstGeom>
          <a:noFill/>
        </p:spPr>
        <p:txBody>
          <a:bodyPr wrap="square">
            <a:spAutoFit/>
          </a:bodyPr>
          <a:lstStyle>
            <a:defPPr>
              <a:defRPr lang="en-US"/>
            </a:defPPr>
            <a:lvl1pPr>
              <a:defRPr sz="1050"/>
            </a:lvl1pPr>
          </a:lstStyle>
          <a:p>
            <a:r>
              <a:rPr lang="en-US" dirty="0"/>
              <a:t>Operational Efficiency:</a:t>
            </a:r>
          </a:p>
        </p:txBody>
      </p:sp>
      <p:sp>
        <p:nvSpPr>
          <p:cNvPr id="37" name="TextBox 36">
            <a:extLst>
              <a:ext uri="{FF2B5EF4-FFF2-40B4-BE49-F238E27FC236}">
                <a16:creationId xmlns:a16="http://schemas.microsoft.com/office/drawing/2014/main" id="{F6513266-0AB6-433E-8D82-270EA495B829}"/>
              </a:ext>
            </a:extLst>
          </p:cNvPr>
          <p:cNvSpPr txBox="1"/>
          <p:nvPr/>
        </p:nvSpPr>
        <p:spPr>
          <a:xfrm>
            <a:off x="4696791" y="5229320"/>
            <a:ext cx="2618409" cy="683072"/>
          </a:xfrm>
          <a:prstGeom prst="rect">
            <a:avLst/>
          </a:prstGeom>
          <a:noFill/>
        </p:spPr>
        <p:txBody>
          <a:bodyPr wrap="square">
            <a:spAutoFit/>
          </a:bodyPr>
          <a:lstStyle>
            <a:defPPr>
              <a:defRPr lang="en-US"/>
            </a:defPPr>
            <a:lvl1pPr>
              <a:lnSpc>
                <a:spcPct val="120000"/>
              </a:lnSpc>
              <a:spcAft>
                <a:spcPts val="1200"/>
              </a:spcAft>
              <a:defRPr sz="1100">
                <a:solidFill>
                  <a:schemeClr val="bg1">
                    <a:lumMod val="65000"/>
                  </a:schemeClr>
                </a:solidFill>
              </a:defRPr>
            </a:lvl1pPr>
          </a:lstStyle>
          <a:p>
            <a:r>
              <a:rPr lang="en-US" dirty="0"/>
              <a:t>Graduates are prepared to lead in an evolving, increasingly tech-enabled payroll environment.</a:t>
            </a:r>
          </a:p>
        </p:txBody>
      </p:sp>
      <p:sp>
        <p:nvSpPr>
          <p:cNvPr id="38" name="TextBox 37">
            <a:extLst>
              <a:ext uri="{FF2B5EF4-FFF2-40B4-BE49-F238E27FC236}">
                <a16:creationId xmlns:a16="http://schemas.microsoft.com/office/drawing/2014/main" id="{3FAA0867-8F56-4ACF-B5F7-E4E725DF97BA}"/>
              </a:ext>
            </a:extLst>
          </p:cNvPr>
          <p:cNvSpPr txBox="1"/>
          <p:nvPr/>
        </p:nvSpPr>
        <p:spPr>
          <a:xfrm>
            <a:off x="4696790" y="4974496"/>
            <a:ext cx="1448146" cy="253916"/>
          </a:xfrm>
          <a:prstGeom prst="rect">
            <a:avLst/>
          </a:prstGeom>
          <a:noFill/>
        </p:spPr>
        <p:txBody>
          <a:bodyPr wrap="square">
            <a:spAutoFit/>
          </a:bodyPr>
          <a:lstStyle>
            <a:defPPr>
              <a:defRPr lang="en-US"/>
            </a:defPPr>
            <a:lvl1pPr>
              <a:defRPr sz="1050"/>
            </a:lvl1pPr>
          </a:lstStyle>
          <a:p>
            <a:r>
              <a:rPr lang="en-US" dirty="0"/>
              <a:t>Future-Proofing:</a:t>
            </a:r>
          </a:p>
        </p:txBody>
      </p:sp>
      <p:sp>
        <p:nvSpPr>
          <p:cNvPr id="40" name="TextBox 39">
            <a:extLst>
              <a:ext uri="{FF2B5EF4-FFF2-40B4-BE49-F238E27FC236}">
                <a16:creationId xmlns:a16="http://schemas.microsoft.com/office/drawing/2014/main" id="{34F2D9D9-D0EC-4A0E-8579-427115A465D5}"/>
              </a:ext>
            </a:extLst>
          </p:cNvPr>
          <p:cNvSpPr txBox="1"/>
          <p:nvPr/>
        </p:nvSpPr>
        <p:spPr>
          <a:xfrm>
            <a:off x="8103550" y="5228412"/>
            <a:ext cx="2673763" cy="683072"/>
          </a:xfrm>
          <a:prstGeom prst="rect">
            <a:avLst/>
          </a:prstGeom>
          <a:noFill/>
        </p:spPr>
        <p:txBody>
          <a:bodyPr wrap="square">
            <a:spAutoFit/>
          </a:bodyPr>
          <a:lstStyle>
            <a:defPPr>
              <a:defRPr lang="en-US"/>
            </a:defPPr>
            <a:lvl1pPr>
              <a:lnSpc>
                <a:spcPct val="120000"/>
              </a:lnSpc>
              <a:spcAft>
                <a:spcPts val="1200"/>
              </a:spcAft>
              <a:defRPr sz="1100">
                <a:solidFill>
                  <a:schemeClr val="bg1">
                    <a:lumMod val="65000"/>
                  </a:schemeClr>
                </a:solidFill>
              </a:defRPr>
            </a:lvl1pPr>
          </a:lstStyle>
          <a:p>
            <a:r>
              <a:rPr lang="en-US" dirty="0"/>
              <a:t>Graduates are equipped to lead payroll functions in an evolving, technology-enabled business environment.</a:t>
            </a:r>
          </a:p>
        </p:txBody>
      </p:sp>
      <p:sp>
        <p:nvSpPr>
          <p:cNvPr id="41" name="TextBox 40">
            <a:extLst>
              <a:ext uri="{FF2B5EF4-FFF2-40B4-BE49-F238E27FC236}">
                <a16:creationId xmlns:a16="http://schemas.microsoft.com/office/drawing/2014/main" id="{FDF012C1-35A5-4ECF-B832-C8CBBD94B261}"/>
              </a:ext>
            </a:extLst>
          </p:cNvPr>
          <p:cNvSpPr txBox="1"/>
          <p:nvPr/>
        </p:nvSpPr>
        <p:spPr>
          <a:xfrm>
            <a:off x="8103549" y="4974496"/>
            <a:ext cx="2017768" cy="253916"/>
          </a:xfrm>
          <a:prstGeom prst="rect">
            <a:avLst/>
          </a:prstGeom>
          <a:noFill/>
        </p:spPr>
        <p:txBody>
          <a:bodyPr wrap="square">
            <a:spAutoFit/>
          </a:bodyPr>
          <a:lstStyle>
            <a:defPPr>
              <a:defRPr lang="en-US"/>
            </a:defPPr>
            <a:lvl1pPr>
              <a:defRPr sz="1050"/>
            </a:lvl1pPr>
          </a:lstStyle>
          <a:p>
            <a:r>
              <a:rPr lang="en-US" dirty="0"/>
              <a:t>Scaling to Organizational Size: </a:t>
            </a:r>
          </a:p>
        </p:txBody>
      </p:sp>
      <p:sp>
        <p:nvSpPr>
          <p:cNvPr id="27" name="TextBox 26">
            <a:extLst>
              <a:ext uri="{FF2B5EF4-FFF2-40B4-BE49-F238E27FC236}">
                <a16:creationId xmlns:a16="http://schemas.microsoft.com/office/drawing/2014/main" id="{030B61ED-5FDD-4EBA-B12F-E57DBC81207F}"/>
              </a:ext>
            </a:extLst>
          </p:cNvPr>
          <p:cNvSpPr txBox="1"/>
          <p:nvPr/>
        </p:nvSpPr>
        <p:spPr>
          <a:xfrm>
            <a:off x="1290034" y="3414132"/>
            <a:ext cx="2568902" cy="886205"/>
          </a:xfrm>
          <a:prstGeom prst="rect">
            <a:avLst/>
          </a:prstGeom>
          <a:noFill/>
        </p:spPr>
        <p:txBody>
          <a:bodyPr wrap="square">
            <a:spAutoFit/>
          </a:bodyPr>
          <a:lstStyle>
            <a:defPPr>
              <a:defRPr lang="en-US"/>
            </a:defPPr>
            <a:lvl1pPr>
              <a:lnSpc>
                <a:spcPct val="120000"/>
              </a:lnSpc>
              <a:spcAft>
                <a:spcPts val="1200"/>
              </a:spcAft>
              <a:defRPr sz="1100">
                <a:solidFill>
                  <a:schemeClr val="bg1">
                    <a:lumMod val="65000"/>
                  </a:schemeClr>
                </a:solidFill>
              </a:defRPr>
            </a:lvl1pPr>
          </a:lstStyle>
          <a:p>
            <a:r>
              <a:rPr lang="en-CA" dirty="0"/>
              <a:t>Payroll leaders can participate in strategic conversations, create business cases, and provide data-driven recommendations.</a:t>
            </a:r>
            <a:endParaRPr lang="en-US" dirty="0"/>
          </a:p>
        </p:txBody>
      </p:sp>
      <p:sp>
        <p:nvSpPr>
          <p:cNvPr id="28" name="TextBox 27">
            <a:extLst>
              <a:ext uri="{FF2B5EF4-FFF2-40B4-BE49-F238E27FC236}">
                <a16:creationId xmlns:a16="http://schemas.microsoft.com/office/drawing/2014/main" id="{423FF7B5-7E7E-440B-A8D0-DA4EF750BE90}"/>
              </a:ext>
            </a:extLst>
          </p:cNvPr>
          <p:cNvSpPr txBox="1"/>
          <p:nvPr/>
        </p:nvSpPr>
        <p:spPr>
          <a:xfrm>
            <a:off x="1290033" y="3169280"/>
            <a:ext cx="2119949" cy="253916"/>
          </a:xfrm>
          <a:prstGeom prst="rect">
            <a:avLst/>
          </a:prstGeom>
          <a:noFill/>
        </p:spPr>
        <p:txBody>
          <a:bodyPr wrap="square">
            <a:spAutoFit/>
          </a:bodyPr>
          <a:lstStyle>
            <a:defPPr>
              <a:defRPr lang="en-US"/>
            </a:defPPr>
            <a:lvl1pPr>
              <a:defRPr sz="1050"/>
            </a:lvl1pPr>
          </a:lstStyle>
          <a:p>
            <a:r>
              <a:rPr lang="en-US" dirty="0"/>
              <a:t>Strategic Influence: </a:t>
            </a:r>
          </a:p>
        </p:txBody>
      </p:sp>
      <p:sp>
        <p:nvSpPr>
          <p:cNvPr id="44" name="Rectangle 43">
            <a:extLst>
              <a:ext uri="{FF2B5EF4-FFF2-40B4-BE49-F238E27FC236}">
                <a16:creationId xmlns:a16="http://schemas.microsoft.com/office/drawing/2014/main" id="{4D34DB03-28F1-450A-93A3-5F9A3A8308BC}"/>
              </a:ext>
            </a:extLst>
          </p:cNvPr>
          <p:cNvSpPr/>
          <p:nvPr/>
        </p:nvSpPr>
        <p:spPr>
          <a:xfrm>
            <a:off x="963326" y="2925350"/>
            <a:ext cx="3178414" cy="1541037"/>
          </a:xfrm>
          <a:prstGeom prst="rect">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Rectangle 44">
            <a:extLst>
              <a:ext uri="{FF2B5EF4-FFF2-40B4-BE49-F238E27FC236}">
                <a16:creationId xmlns:a16="http://schemas.microsoft.com/office/drawing/2014/main" id="{CB17CA73-07C8-4A24-B10D-FD32755BA8D9}"/>
              </a:ext>
            </a:extLst>
          </p:cNvPr>
          <p:cNvSpPr/>
          <p:nvPr/>
        </p:nvSpPr>
        <p:spPr>
          <a:xfrm>
            <a:off x="963326" y="4730566"/>
            <a:ext cx="3178414" cy="1541037"/>
          </a:xfrm>
          <a:prstGeom prst="rect">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Rectangle 45">
            <a:extLst>
              <a:ext uri="{FF2B5EF4-FFF2-40B4-BE49-F238E27FC236}">
                <a16:creationId xmlns:a16="http://schemas.microsoft.com/office/drawing/2014/main" id="{BC9C8D46-6AB1-4B82-B45B-83306C982C25}"/>
              </a:ext>
            </a:extLst>
          </p:cNvPr>
          <p:cNvSpPr/>
          <p:nvPr/>
        </p:nvSpPr>
        <p:spPr>
          <a:xfrm>
            <a:off x="4418138" y="2925350"/>
            <a:ext cx="3178414" cy="1541037"/>
          </a:xfrm>
          <a:prstGeom prst="rect">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Rectangle 46">
            <a:extLst>
              <a:ext uri="{FF2B5EF4-FFF2-40B4-BE49-F238E27FC236}">
                <a16:creationId xmlns:a16="http://schemas.microsoft.com/office/drawing/2014/main" id="{C517B90D-3CEA-40D4-A0FD-66699C72C1DB}"/>
              </a:ext>
            </a:extLst>
          </p:cNvPr>
          <p:cNvSpPr/>
          <p:nvPr/>
        </p:nvSpPr>
        <p:spPr>
          <a:xfrm>
            <a:off x="4418138" y="4730566"/>
            <a:ext cx="3178414" cy="1541037"/>
          </a:xfrm>
          <a:prstGeom prst="rect">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Rectangle 47">
            <a:extLst>
              <a:ext uri="{FF2B5EF4-FFF2-40B4-BE49-F238E27FC236}">
                <a16:creationId xmlns:a16="http://schemas.microsoft.com/office/drawing/2014/main" id="{3E66B96D-44A5-4E29-9758-584AEF86C9CE}"/>
              </a:ext>
            </a:extLst>
          </p:cNvPr>
          <p:cNvSpPr/>
          <p:nvPr/>
        </p:nvSpPr>
        <p:spPr>
          <a:xfrm>
            <a:off x="7872950" y="2925350"/>
            <a:ext cx="3178414" cy="1541037"/>
          </a:xfrm>
          <a:prstGeom prst="rect">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Rectangle 48">
            <a:extLst>
              <a:ext uri="{FF2B5EF4-FFF2-40B4-BE49-F238E27FC236}">
                <a16:creationId xmlns:a16="http://schemas.microsoft.com/office/drawing/2014/main" id="{600EF755-2620-41FA-9497-00DA4CAE1797}"/>
              </a:ext>
            </a:extLst>
          </p:cNvPr>
          <p:cNvSpPr/>
          <p:nvPr/>
        </p:nvSpPr>
        <p:spPr>
          <a:xfrm>
            <a:off x="7872950" y="4730566"/>
            <a:ext cx="3178414" cy="1541037"/>
          </a:xfrm>
          <a:prstGeom prst="rect">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 name="TextBox 1">
            <a:extLst>
              <a:ext uri="{FF2B5EF4-FFF2-40B4-BE49-F238E27FC236}">
                <a16:creationId xmlns:a16="http://schemas.microsoft.com/office/drawing/2014/main" id="{D586794F-238D-7D74-310E-8A9C31D0FF06}"/>
              </a:ext>
            </a:extLst>
          </p:cNvPr>
          <p:cNvSpPr txBox="1"/>
          <p:nvPr/>
        </p:nvSpPr>
        <p:spPr>
          <a:xfrm>
            <a:off x="434465" y="1078567"/>
            <a:ext cx="7019153" cy="904863"/>
          </a:xfrm>
          <a:prstGeom prst="rect">
            <a:avLst/>
          </a:prstGeom>
          <a:noFill/>
        </p:spPr>
        <p:txBody>
          <a:bodyPr wrap="square">
            <a:spAutoFit/>
          </a:bodyPr>
          <a:lstStyle/>
          <a:p>
            <a:pPr>
              <a:lnSpc>
                <a:spcPct val="80000"/>
              </a:lnSpc>
            </a:pPr>
            <a:r>
              <a:rPr lang="en-US" sz="6600" dirty="0"/>
              <a:t>Business Impact</a:t>
            </a:r>
          </a:p>
        </p:txBody>
      </p:sp>
      <p:sp>
        <p:nvSpPr>
          <p:cNvPr id="5" name="TextBox 4">
            <a:extLst>
              <a:ext uri="{FF2B5EF4-FFF2-40B4-BE49-F238E27FC236}">
                <a16:creationId xmlns:a16="http://schemas.microsoft.com/office/drawing/2014/main" id="{71635778-4CDE-5D60-4888-91846971D31C}"/>
              </a:ext>
            </a:extLst>
          </p:cNvPr>
          <p:cNvSpPr txBox="1"/>
          <p:nvPr/>
        </p:nvSpPr>
        <p:spPr>
          <a:xfrm>
            <a:off x="843879" y="2226108"/>
            <a:ext cx="9337675" cy="327077"/>
          </a:xfrm>
          <a:prstGeom prst="rect">
            <a:avLst/>
          </a:prstGeom>
          <a:noFill/>
        </p:spPr>
        <p:txBody>
          <a:bodyPr wrap="square">
            <a:spAutoFit/>
          </a:bodyPr>
          <a:lstStyle/>
          <a:p>
            <a:pPr>
              <a:lnSpc>
                <a:spcPct val="120000"/>
              </a:lnSpc>
            </a:pPr>
            <a:r>
              <a:rPr lang="en-US" sz="1400" dirty="0">
                <a:solidFill>
                  <a:schemeClr val="tx1">
                    <a:lumMod val="85000"/>
                    <a:lumOff val="15000"/>
                  </a:schemeClr>
                </a:solidFill>
              </a:rPr>
              <a:t>Investing in the PLP program strengthens payroll leadership capability and improves organizational performance.</a:t>
            </a:r>
          </a:p>
        </p:txBody>
      </p:sp>
      <p:sp>
        <p:nvSpPr>
          <p:cNvPr id="7" name="TextBox 6">
            <a:extLst>
              <a:ext uri="{FF2B5EF4-FFF2-40B4-BE49-F238E27FC236}">
                <a16:creationId xmlns:a16="http://schemas.microsoft.com/office/drawing/2014/main" id="{8C1016A1-5FA0-921A-4D81-FE217356331E}"/>
              </a:ext>
            </a:extLst>
          </p:cNvPr>
          <p:cNvSpPr txBox="1"/>
          <p:nvPr/>
        </p:nvSpPr>
        <p:spPr>
          <a:xfrm>
            <a:off x="4696790" y="3438726"/>
            <a:ext cx="2618410" cy="886205"/>
          </a:xfrm>
          <a:prstGeom prst="rect">
            <a:avLst/>
          </a:prstGeom>
          <a:noFill/>
        </p:spPr>
        <p:txBody>
          <a:bodyPr wrap="square">
            <a:spAutoFit/>
          </a:bodyPr>
          <a:lstStyle>
            <a:defPPr>
              <a:defRPr lang="en-US"/>
            </a:defPPr>
            <a:lvl1pPr>
              <a:lnSpc>
                <a:spcPct val="120000"/>
              </a:lnSpc>
              <a:spcAft>
                <a:spcPts val="1200"/>
              </a:spcAft>
              <a:defRPr sz="1100">
                <a:solidFill>
                  <a:schemeClr val="bg1">
                    <a:lumMod val="65000"/>
                  </a:schemeClr>
                </a:solidFill>
              </a:defRPr>
            </a:lvl1pPr>
          </a:lstStyle>
          <a:p>
            <a:r>
              <a:rPr lang="en-US" dirty="0"/>
              <a:t>Improved compliance management, internal controls, and decision-making frameworks reduce financial and reputational risk.</a:t>
            </a:r>
          </a:p>
        </p:txBody>
      </p:sp>
      <p:sp>
        <p:nvSpPr>
          <p:cNvPr id="8" name="TextBox 7">
            <a:extLst>
              <a:ext uri="{FF2B5EF4-FFF2-40B4-BE49-F238E27FC236}">
                <a16:creationId xmlns:a16="http://schemas.microsoft.com/office/drawing/2014/main" id="{AA3B1105-0280-5AD3-14B6-D9D0DF553A12}"/>
              </a:ext>
            </a:extLst>
          </p:cNvPr>
          <p:cNvSpPr txBox="1"/>
          <p:nvPr/>
        </p:nvSpPr>
        <p:spPr>
          <a:xfrm>
            <a:off x="8103549" y="3438725"/>
            <a:ext cx="2673764" cy="479940"/>
          </a:xfrm>
          <a:prstGeom prst="rect">
            <a:avLst/>
          </a:prstGeom>
          <a:noFill/>
        </p:spPr>
        <p:txBody>
          <a:bodyPr wrap="square">
            <a:spAutoFit/>
          </a:bodyPr>
          <a:lstStyle>
            <a:defPPr>
              <a:defRPr lang="en-US"/>
            </a:defPPr>
            <a:lvl1pPr>
              <a:lnSpc>
                <a:spcPct val="120000"/>
              </a:lnSpc>
              <a:spcAft>
                <a:spcPts val="1200"/>
              </a:spcAft>
              <a:defRPr sz="1100">
                <a:solidFill>
                  <a:schemeClr val="bg1">
                    <a:lumMod val="65000"/>
                  </a:schemeClr>
                </a:solidFill>
              </a:defRPr>
            </a:lvl1pPr>
          </a:lstStyle>
          <a:p>
            <a:r>
              <a:rPr lang="en-US" dirty="0"/>
              <a:t>Leaders gain skills to manage, develop, and retain payroll teams effectively.</a:t>
            </a:r>
          </a:p>
        </p:txBody>
      </p:sp>
    </p:spTree>
    <p:extLst>
      <p:ext uri="{BB962C8B-B14F-4D97-AF65-F5344CB8AC3E}">
        <p14:creationId xmlns:p14="http://schemas.microsoft.com/office/powerpoint/2010/main" val="30802928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C7FFDBE-8AA9-EC8D-71F6-683256C1E55B}"/>
              </a:ext>
            </a:extLst>
          </p:cNvPr>
          <p:cNvSpPr txBox="1"/>
          <p:nvPr/>
        </p:nvSpPr>
        <p:spPr>
          <a:xfrm>
            <a:off x="434465" y="1078567"/>
            <a:ext cx="7849663" cy="904863"/>
          </a:xfrm>
          <a:prstGeom prst="rect">
            <a:avLst/>
          </a:prstGeom>
          <a:noFill/>
        </p:spPr>
        <p:txBody>
          <a:bodyPr wrap="square">
            <a:spAutoFit/>
          </a:bodyPr>
          <a:lstStyle/>
          <a:p>
            <a:pPr>
              <a:lnSpc>
                <a:spcPct val="80000"/>
              </a:lnSpc>
            </a:pPr>
            <a:r>
              <a:rPr lang="en-US" sz="6600" dirty="0"/>
              <a:t>Investment</a:t>
            </a:r>
          </a:p>
        </p:txBody>
      </p:sp>
      <p:cxnSp>
        <p:nvCxnSpPr>
          <p:cNvPr id="3" name="Straight Connector 2">
            <a:extLst>
              <a:ext uri="{FF2B5EF4-FFF2-40B4-BE49-F238E27FC236}">
                <a16:creationId xmlns:a16="http://schemas.microsoft.com/office/drawing/2014/main" id="{4C2B5EC3-E2A4-DE1D-C53E-634FC6EC62F8}"/>
              </a:ext>
            </a:extLst>
          </p:cNvPr>
          <p:cNvCxnSpPr>
            <a:cxnSpLocks/>
          </p:cNvCxnSpPr>
          <p:nvPr/>
        </p:nvCxnSpPr>
        <p:spPr>
          <a:xfrm flipH="1">
            <a:off x="843879" y="2267626"/>
            <a:ext cx="4624688"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52EDE726-6009-2629-2226-3B7491BA2EF5}"/>
              </a:ext>
            </a:extLst>
          </p:cNvPr>
          <p:cNvSpPr txBox="1"/>
          <p:nvPr/>
        </p:nvSpPr>
        <p:spPr>
          <a:xfrm>
            <a:off x="1001555" y="2551823"/>
            <a:ext cx="3665272" cy="3132974"/>
          </a:xfrm>
          <a:prstGeom prst="rect">
            <a:avLst/>
          </a:prstGeom>
          <a:noFill/>
        </p:spPr>
        <p:txBody>
          <a:bodyPr wrap="square">
            <a:spAutoFit/>
          </a:bodyPr>
          <a:lstStyle/>
          <a:p>
            <a:pPr>
              <a:lnSpc>
                <a:spcPct val="120000"/>
              </a:lnSpc>
              <a:spcAft>
                <a:spcPts val="1200"/>
              </a:spcAft>
            </a:pPr>
            <a:r>
              <a:rPr lang="en-US" sz="1100" b="1" dirty="0">
                <a:solidFill>
                  <a:schemeClr val="tx1">
                    <a:lumMod val="85000"/>
                    <a:lumOff val="15000"/>
                  </a:schemeClr>
                </a:solidFill>
                <a:latin typeface="Arial Black" panose="020B0A04020102020204" pitchFamily="34" charset="0"/>
              </a:rPr>
              <a:t>INVESTMENT</a:t>
            </a:r>
          </a:p>
          <a:p>
            <a:pPr marL="171450" indent="-171450">
              <a:lnSpc>
                <a:spcPct val="120000"/>
              </a:lnSpc>
              <a:spcAft>
                <a:spcPts val="1200"/>
              </a:spcAft>
              <a:buFont typeface="Arial" panose="020B0604020202020204" pitchFamily="34" charset="0"/>
              <a:buChar char="•"/>
            </a:pPr>
            <a:r>
              <a:rPr lang="en-US" sz="1100" dirty="0">
                <a:solidFill>
                  <a:schemeClr val="bg1">
                    <a:lumMod val="65000"/>
                  </a:schemeClr>
                </a:solidFill>
              </a:rPr>
              <a:t>Tuition and fees: $_________</a:t>
            </a:r>
          </a:p>
          <a:p>
            <a:pPr marL="171450" indent="-171450">
              <a:lnSpc>
                <a:spcPct val="120000"/>
              </a:lnSpc>
              <a:spcAft>
                <a:spcPts val="1200"/>
              </a:spcAft>
              <a:buFont typeface="Arial" panose="020B0604020202020204" pitchFamily="34" charset="0"/>
              <a:buChar char="•"/>
            </a:pPr>
            <a:r>
              <a:rPr lang="en-US" sz="1100" dirty="0">
                <a:solidFill>
                  <a:schemeClr val="bg1">
                    <a:lumMod val="65000"/>
                  </a:schemeClr>
                </a:solidFill>
              </a:rPr>
              <a:t>Materials: $_________</a:t>
            </a:r>
          </a:p>
          <a:p>
            <a:pPr marL="171450" indent="-171450">
              <a:lnSpc>
                <a:spcPct val="120000"/>
              </a:lnSpc>
              <a:spcAft>
                <a:spcPts val="1200"/>
              </a:spcAft>
              <a:buFont typeface="Arial" panose="020B0604020202020204" pitchFamily="34" charset="0"/>
              <a:buChar char="•"/>
            </a:pPr>
            <a:r>
              <a:rPr lang="en-US" sz="1100" dirty="0">
                <a:solidFill>
                  <a:schemeClr val="bg1">
                    <a:lumMod val="65000"/>
                  </a:schemeClr>
                </a:solidFill>
              </a:rPr>
              <a:t>Time commitment: 3-5 hours per week</a:t>
            </a:r>
            <a:endParaRPr lang="en-US" sz="1100" dirty="0">
              <a:solidFill>
                <a:schemeClr val="tx1">
                  <a:lumMod val="85000"/>
                  <a:lumOff val="15000"/>
                </a:schemeClr>
              </a:solidFill>
              <a:latin typeface="Arial Black" panose="020B0A04020102020204" pitchFamily="34" charset="0"/>
            </a:endParaRPr>
          </a:p>
          <a:p>
            <a:pPr>
              <a:lnSpc>
                <a:spcPct val="120000"/>
              </a:lnSpc>
              <a:spcAft>
                <a:spcPts val="1200"/>
              </a:spcAft>
            </a:pPr>
            <a:endParaRPr lang="en-US" sz="1100" dirty="0">
              <a:solidFill>
                <a:schemeClr val="tx1">
                  <a:lumMod val="85000"/>
                  <a:lumOff val="15000"/>
                </a:schemeClr>
              </a:solidFill>
              <a:latin typeface="Arial Black" panose="020B0A04020102020204" pitchFamily="34" charset="0"/>
            </a:endParaRPr>
          </a:p>
          <a:p>
            <a:pPr>
              <a:lnSpc>
                <a:spcPct val="120000"/>
              </a:lnSpc>
              <a:spcAft>
                <a:spcPts val="1200"/>
              </a:spcAft>
            </a:pPr>
            <a:r>
              <a:rPr lang="en-US" sz="1100" dirty="0">
                <a:solidFill>
                  <a:schemeClr val="tx1">
                    <a:lumMod val="85000"/>
                    <a:lumOff val="15000"/>
                  </a:schemeClr>
                </a:solidFill>
                <a:latin typeface="Arial Black" panose="020B0A04020102020204" pitchFamily="34" charset="0"/>
              </a:rPr>
              <a:t>COURSE DURATION </a:t>
            </a:r>
          </a:p>
          <a:p>
            <a:pPr marL="171450" indent="-171450">
              <a:lnSpc>
                <a:spcPct val="120000"/>
              </a:lnSpc>
              <a:spcAft>
                <a:spcPts val="1200"/>
              </a:spcAft>
              <a:buFont typeface="Arial" panose="020B0604020202020204" pitchFamily="34" charset="0"/>
              <a:buChar char="•"/>
            </a:pPr>
            <a:r>
              <a:rPr lang="en-US" sz="1100" dirty="0">
                <a:solidFill>
                  <a:schemeClr val="bg1">
                    <a:lumMod val="65000"/>
                  </a:schemeClr>
                </a:solidFill>
              </a:rPr>
              <a:t>FPL – 14 weeks </a:t>
            </a:r>
          </a:p>
          <a:p>
            <a:pPr marL="171450" indent="-171450">
              <a:lnSpc>
                <a:spcPct val="120000"/>
              </a:lnSpc>
              <a:spcAft>
                <a:spcPts val="1200"/>
              </a:spcAft>
              <a:buFont typeface="Arial" panose="020B0604020202020204" pitchFamily="34" charset="0"/>
              <a:buChar char="•"/>
            </a:pPr>
            <a:r>
              <a:rPr lang="en-US" sz="1100" dirty="0">
                <a:solidFill>
                  <a:schemeClr val="bg1">
                    <a:lumMod val="65000"/>
                  </a:schemeClr>
                </a:solidFill>
              </a:rPr>
              <a:t>PSP – 13 weeks </a:t>
            </a:r>
          </a:p>
          <a:p>
            <a:pPr marL="171450" indent="-171450">
              <a:lnSpc>
                <a:spcPct val="120000"/>
              </a:lnSpc>
              <a:spcAft>
                <a:spcPts val="1200"/>
              </a:spcAft>
              <a:buFont typeface="Arial" panose="020B0604020202020204" pitchFamily="34" charset="0"/>
              <a:buChar char="•"/>
            </a:pPr>
            <a:r>
              <a:rPr lang="en-US" sz="1100" dirty="0">
                <a:solidFill>
                  <a:schemeClr val="bg1">
                    <a:lumMod val="65000"/>
                  </a:schemeClr>
                </a:solidFill>
              </a:rPr>
              <a:t>EPL – 13 weeks</a:t>
            </a:r>
          </a:p>
        </p:txBody>
      </p:sp>
      <p:pic>
        <p:nvPicPr>
          <p:cNvPr id="20" name="Picture Placeholder 19">
            <a:extLst>
              <a:ext uri="{FF2B5EF4-FFF2-40B4-BE49-F238E27FC236}">
                <a16:creationId xmlns:a16="http://schemas.microsoft.com/office/drawing/2014/main" id="{4F4FC829-6C2C-0CD6-AF10-96E24DF44BC8}"/>
              </a:ext>
            </a:extLst>
          </p:cNvPr>
          <p:cNvPicPr>
            <a:picLocks noGrp="1" noChangeAspect="1"/>
          </p:cNvPicPr>
          <p:nvPr>
            <p:ph type="pic" sz="quarter" idx="11"/>
          </p:nvPr>
        </p:nvPicPr>
        <p:blipFill>
          <a:blip r:embed="rId3">
            <a:extLst>
              <a:ext uri="{28A0092B-C50C-407E-A947-70E740481C1C}">
                <a14:useLocalDpi xmlns:a14="http://schemas.microsoft.com/office/drawing/2010/main" val="0"/>
              </a:ext>
            </a:extLst>
          </a:blip>
          <a:srcRect l="32907" r="1693"/>
          <a:stretch>
            <a:fillRect/>
          </a:stretch>
        </p:blipFill>
        <p:spPr>
          <a:xfrm>
            <a:off x="9341646" y="1053687"/>
            <a:ext cx="2531038" cy="5804313"/>
          </a:xfrm>
          <a:custGeom>
            <a:avLst/>
            <a:gdLst>
              <a:gd name="connsiteX0" fmla="*/ 0 w 2531038"/>
              <a:gd name="connsiteY0" fmla="*/ 0 h 5804313"/>
              <a:gd name="connsiteX1" fmla="*/ 2531038 w 2531038"/>
              <a:gd name="connsiteY1" fmla="*/ 0 h 5804313"/>
              <a:gd name="connsiteX2" fmla="*/ 2531038 w 2531038"/>
              <a:gd name="connsiteY2" fmla="*/ 5804313 h 5804313"/>
              <a:gd name="connsiteX3" fmla="*/ 0 w 2531038"/>
              <a:gd name="connsiteY3" fmla="*/ 5804313 h 5804313"/>
            </a:gdLst>
            <a:ahLst/>
            <a:cxnLst>
              <a:cxn ang="0">
                <a:pos x="connsiteX0" y="connsiteY0"/>
              </a:cxn>
              <a:cxn ang="0">
                <a:pos x="connsiteX1" y="connsiteY1"/>
              </a:cxn>
              <a:cxn ang="0">
                <a:pos x="connsiteX2" y="connsiteY2"/>
              </a:cxn>
              <a:cxn ang="0">
                <a:pos x="connsiteX3" y="connsiteY3"/>
              </a:cxn>
            </a:cxnLst>
            <a:rect l="l" t="t" r="r" b="b"/>
            <a:pathLst>
              <a:path w="2531038" h="5804313">
                <a:moveTo>
                  <a:pt x="0" y="0"/>
                </a:moveTo>
                <a:lnTo>
                  <a:pt x="2531038" y="0"/>
                </a:lnTo>
                <a:lnTo>
                  <a:pt x="2531038" y="5804313"/>
                </a:lnTo>
                <a:lnTo>
                  <a:pt x="0" y="5804313"/>
                </a:lnTo>
                <a:close/>
              </a:path>
            </a:pathLst>
          </a:custGeom>
          <a:solidFill>
            <a:prstClr val="white">
              <a:lumMod val="95000"/>
              <a:alpha val="50000"/>
            </a:prstClr>
          </a:solidFill>
        </p:spPr>
      </p:pic>
    </p:spTree>
    <p:extLst>
      <p:ext uri="{BB962C8B-B14F-4D97-AF65-F5344CB8AC3E}">
        <p14:creationId xmlns:p14="http://schemas.microsoft.com/office/powerpoint/2010/main" val="34770083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1B7591-9DE3-C36A-CE53-D418B24F4E22}"/>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5653553B-0D27-DFCC-5977-40067FA4C3E5}"/>
              </a:ext>
            </a:extLst>
          </p:cNvPr>
          <p:cNvSpPr txBox="1"/>
          <p:nvPr/>
        </p:nvSpPr>
        <p:spPr>
          <a:xfrm>
            <a:off x="416323" y="1078566"/>
            <a:ext cx="8270477" cy="904863"/>
          </a:xfrm>
          <a:prstGeom prst="rect">
            <a:avLst/>
          </a:prstGeom>
          <a:noFill/>
        </p:spPr>
        <p:txBody>
          <a:bodyPr wrap="square">
            <a:spAutoFit/>
          </a:bodyPr>
          <a:lstStyle>
            <a:defPPr>
              <a:defRPr lang="en-US"/>
            </a:defPPr>
            <a:lvl1pPr>
              <a:lnSpc>
                <a:spcPct val="80000"/>
              </a:lnSpc>
              <a:defRPr sz="6600"/>
            </a:lvl1pPr>
          </a:lstStyle>
          <a:p>
            <a:r>
              <a:rPr lang="en-US" dirty="0"/>
              <a:t>ROI</a:t>
            </a:r>
          </a:p>
        </p:txBody>
      </p:sp>
      <p:pic>
        <p:nvPicPr>
          <p:cNvPr id="11" name="Picture Placeholder 10">
            <a:extLst>
              <a:ext uri="{FF2B5EF4-FFF2-40B4-BE49-F238E27FC236}">
                <a16:creationId xmlns:a16="http://schemas.microsoft.com/office/drawing/2014/main" id="{91F2BF08-2283-C633-A836-B0BAABF4C1A3}"/>
              </a:ext>
            </a:extLst>
          </p:cNvPr>
          <p:cNvPicPr>
            <a:picLocks noGrp="1" noChangeAspect="1"/>
          </p:cNvPicPr>
          <p:nvPr>
            <p:ph type="pic" sz="quarter" idx="11"/>
          </p:nvPr>
        </p:nvPicPr>
        <p:blipFill>
          <a:blip r:embed="rId3">
            <a:extLst>
              <a:ext uri="{28A0092B-C50C-407E-A947-70E740481C1C}">
                <a14:useLocalDpi xmlns:a14="http://schemas.microsoft.com/office/drawing/2010/main" val="0"/>
              </a:ext>
            </a:extLst>
          </a:blip>
          <a:srcRect t="8144" b="8144"/>
          <a:stretch>
            <a:fillRect/>
          </a:stretch>
        </p:blipFill>
        <p:spPr>
          <a:xfrm>
            <a:off x="6022975" y="3875088"/>
            <a:ext cx="4759325" cy="2533650"/>
          </a:xfrm>
          <a:custGeom>
            <a:avLst/>
            <a:gdLst>
              <a:gd name="connsiteX0" fmla="*/ 0 w 3603407"/>
              <a:gd name="connsiteY0" fmla="*/ 0 h 1761198"/>
              <a:gd name="connsiteX1" fmla="*/ 3603407 w 3603407"/>
              <a:gd name="connsiteY1" fmla="*/ 0 h 1761198"/>
              <a:gd name="connsiteX2" fmla="*/ 3603407 w 3603407"/>
              <a:gd name="connsiteY2" fmla="*/ 1761198 h 1761198"/>
              <a:gd name="connsiteX3" fmla="*/ 0 w 3603407"/>
              <a:gd name="connsiteY3" fmla="*/ 1761198 h 1761198"/>
            </a:gdLst>
            <a:ahLst/>
            <a:cxnLst>
              <a:cxn ang="0">
                <a:pos x="connsiteX0" y="connsiteY0"/>
              </a:cxn>
              <a:cxn ang="0">
                <a:pos x="connsiteX1" y="connsiteY1"/>
              </a:cxn>
              <a:cxn ang="0">
                <a:pos x="connsiteX2" y="connsiteY2"/>
              </a:cxn>
              <a:cxn ang="0">
                <a:pos x="connsiteX3" y="connsiteY3"/>
              </a:cxn>
            </a:cxnLst>
            <a:rect l="l" t="t" r="r" b="b"/>
            <a:pathLst>
              <a:path w="3603407" h="1761198">
                <a:moveTo>
                  <a:pt x="0" y="0"/>
                </a:moveTo>
                <a:lnTo>
                  <a:pt x="3603407" y="0"/>
                </a:lnTo>
                <a:lnTo>
                  <a:pt x="3603407" y="1761198"/>
                </a:lnTo>
                <a:lnTo>
                  <a:pt x="0" y="1761198"/>
                </a:lnTo>
                <a:close/>
              </a:path>
            </a:pathLst>
          </a:custGeom>
          <a:solidFill>
            <a:prstClr val="white">
              <a:lumMod val="95000"/>
              <a:alpha val="50000"/>
            </a:prstClr>
          </a:solidFill>
        </p:spPr>
      </p:pic>
      <p:pic>
        <p:nvPicPr>
          <p:cNvPr id="9" name="Picture Placeholder 8">
            <a:extLst>
              <a:ext uri="{FF2B5EF4-FFF2-40B4-BE49-F238E27FC236}">
                <a16:creationId xmlns:a16="http://schemas.microsoft.com/office/drawing/2014/main" id="{500C1AA8-F308-6F30-D253-3129F96EE3A2}"/>
              </a:ext>
            </a:extLst>
          </p:cNvPr>
          <p:cNvPicPr>
            <a:picLocks noGrp="1" noChangeAspect="1"/>
          </p:cNvPicPr>
          <p:nvPr>
            <p:ph type="pic" sz="quarter" idx="12"/>
          </p:nvPr>
        </p:nvPicPr>
        <p:blipFill>
          <a:blip r:embed="rId4">
            <a:extLst>
              <a:ext uri="{28A0092B-C50C-407E-A947-70E740481C1C}">
                <a14:useLocalDpi xmlns:a14="http://schemas.microsoft.com/office/drawing/2010/main" val="0"/>
              </a:ext>
            </a:extLst>
          </a:blip>
          <a:srcRect t="10105" b="10105"/>
          <a:stretch>
            <a:fillRect/>
          </a:stretch>
        </p:blipFill>
        <p:spPr>
          <a:xfrm>
            <a:off x="966788" y="3875088"/>
            <a:ext cx="4759325" cy="2533650"/>
          </a:xfrm>
          <a:custGeom>
            <a:avLst/>
            <a:gdLst>
              <a:gd name="connsiteX0" fmla="*/ 0 w 3603407"/>
              <a:gd name="connsiteY0" fmla="*/ 0 h 1761198"/>
              <a:gd name="connsiteX1" fmla="*/ 3603407 w 3603407"/>
              <a:gd name="connsiteY1" fmla="*/ 0 h 1761198"/>
              <a:gd name="connsiteX2" fmla="*/ 3603407 w 3603407"/>
              <a:gd name="connsiteY2" fmla="*/ 1761198 h 1761198"/>
              <a:gd name="connsiteX3" fmla="*/ 0 w 3603407"/>
              <a:gd name="connsiteY3" fmla="*/ 1761198 h 1761198"/>
            </a:gdLst>
            <a:ahLst/>
            <a:cxnLst>
              <a:cxn ang="0">
                <a:pos x="connsiteX0" y="connsiteY0"/>
              </a:cxn>
              <a:cxn ang="0">
                <a:pos x="connsiteX1" y="connsiteY1"/>
              </a:cxn>
              <a:cxn ang="0">
                <a:pos x="connsiteX2" y="connsiteY2"/>
              </a:cxn>
              <a:cxn ang="0">
                <a:pos x="connsiteX3" y="connsiteY3"/>
              </a:cxn>
            </a:cxnLst>
            <a:rect l="l" t="t" r="r" b="b"/>
            <a:pathLst>
              <a:path w="3603407" h="1761198">
                <a:moveTo>
                  <a:pt x="0" y="0"/>
                </a:moveTo>
                <a:lnTo>
                  <a:pt x="3603407" y="0"/>
                </a:lnTo>
                <a:lnTo>
                  <a:pt x="3603407" y="1761198"/>
                </a:lnTo>
                <a:lnTo>
                  <a:pt x="0" y="1761198"/>
                </a:lnTo>
                <a:close/>
              </a:path>
            </a:pathLst>
          </a:custGeom>
          <a:solidFill>
            <a:prstClr val="white">
              <a:lumMod val="95000"/>
              <a:alpha val="50000"/>
            </a:prstClr>
          </a:solidFill>
        </p:spPr>
      </p:pic>
      <p:sp>
        <p:nvSpPr>
          <p:cNvPr id="22" name="TextBox 21">
            <a:extLst>
              <a:ext uri="{FF2B5EF4-FFF2-40B4-BE49-F238E27FC236}">
                <a16:creationId xmlns:a16="http://schemas.microsoft.com/office/drawing/2014/main" id="{E4C9E862-5D66-1ED9-A1A8-2359D3D056E5}"/>
              </a:ext>
            </a:extLst>
          </p:cNvPr>
          <p:cNvSpPr txBox="1"/>
          <p:nvPr/>
        </p:nvSpPr>
        <p:spPr>
          <a:xfrm>
            <a:off x="967085" y="2591427"/>
            <a:ext cx="4844521" cy="836960"/>
          </a:xfrm>
          <a:prstGeom prst="rect">
            <a:avLst/>
          </a:prstGeom>
          <a:noFill/>
        </p:spPr>
        <p:txBody>
          <a:bodyPr wrap="square">
            <a:spAutoFit/>
          </a:bodyPr>
          <a:lstStyle>
            <a:defPPr>
              <a:defRPr lang="en-US"/>
            </a:defPPr>
            <a:lvl1pPr>
              <a:lnSpc>
                <a:spcPct val="120000"/>
              </a:lnSpc>
              <a:spcAft>
                <a:spcPts val="1200"/>
              </a:spcAft>
              <a:defRPr sz="1100">
                <a:solidFill>
                  <a:schemeClr val="bg1">
                    <a:lumMod val="65000"/>
                  </a:schemeClr>
                </a:solidFill>
              </a:defRPr>
            </a:lvl1pPr>
          </a:lstStyle>
          <a:p>
            <a:pPr marL="171450" indent="-171450">
              <a:spcAft>
                <a:spcPts val="600"/>
              </a:spcAft>
              <a:buFont typeface="Arial" panose="020B0604020202020204" pitchFamily="34" charset="0"/>
              <a:buChar char="•"/>
            </a:pPr>
            <a:r>
              <a:rPr lang="en-US" dirty="0"/>
              <a:t>Business cases and governance frameworks </a:t>
            </a:r>
          </a:p>
          <a:p>
            <a:pPr marL="171450" indent="-171450">
              <a:spcAft>
                <a:spcPts val="600"/>
              </a:spcAft>
              <a:buFont typeface="Arial" panose="020B0604020202020204" pitchFamily="34" charset="0"/>
              <a:buChar char="•"/>
            </a:pPr>
            <a:r>
              <a:rPr lang="en-US" dirty="0"/>
              <a:t>Strategic payroll analyses and recommendations </a:t>
            </a:r>
          </a:p>
          <a:p>
            <a:pPr marL="171450" indent="-171450">
              <a:spcAft>
                <a:spcPts val="600"/>
              </a:spcAft>
              <a:buFont typeface="Arial" panose="020B0604020202020204" pitchFamily="34" charset="0"/>
              <a:buChar char="•"/>
            </a:pPr>
            <a:r>
              <a:rPr lang="en-US" dirty="0"/>
              <a:t>Payroll team development or improvement plans</a:t>
            </a:r>
          </a:p>
        </p:txBody>
      </p:sp>
      <p:sp>
        <p:nvSpPr>
          <p:cNvPr id="26" name="TextBox 25">
            <a:extLst>
              <a:ext uri="{FF2B5EF4-FFF2-40B4-BE49-F238E27FC236}">
                <a16:creationId xmlns:a16="http://schemas.microsoft.com/office/drawing/2014/main" id="{EDE04308-62E3-F7E1-2398-32C17B30E6B4}"/>
              </a:ext>
            </a:extLst>
          </p:cNvPr>
          <p:cNvSpPr txBox="1"/>
          <p:nvPr/>
        </p:nvSpPr>
        <p:spPr>
          <a:xfrm>
            <a:off x="967086" y="2226712"/>
            <a:ext cx="4011539" cy="327077"/>
          </a:xfrm>
          <a:prstGeom prst="rect">
            <a:avLst/>
          </a:prstGeom>
          <a:noFill/>
        </p:spPr>
        <p:txBody>
          <a:bodyPr wrap="square">
            <a:spAutoFit/>
          </a:bodyPr>
          <a:lstStyle/>
          <a:p>
            <a:pPr>
              <a:lnSpc>
                <a:spcPct val="120000"/>
              </a:lnSpc>
            </a:pPr>
            <a:r>
              <a:rPr lang="en-US" sz="1400" dirty="0">
                <a:solidFill>
                  <a:schemeClr val="tx1">
                    <a:lumMod val="85000"/>
                    <a:lumOff val="15000"/>
                  </a:schemeClr>
                </a:solidFill>
              </a:rPr>
              <a:t>Key Deliverables</a:t>
            </a:r>
          </a:p>
        </p:txBody>
      </p:sp>
      <p:sp>
        <p:nvSpPr>
          <p:cNvPr id="27" name="TextBox 26">
            <a:extLst>
              <a:ext uri="{FF2B5EF4-FFF2-40B4-BE49-F238E27FC236}">
                <a16:creationId xmlns:a16="http://schemas.microsoft.com/office/drawing/2014/main" id="{57A13889-D252-9D01-55CA-CBBF7E65591B}"/>
              </a:ext>
            </a:extLst>
          </p:cNvPr>
          <p:cNvSpPr txBox="1"/>
          <p:nvPr/>
        </p:nvSpPr>
        <p:spPr>
          <a:xfrm>
            <a:off x="6023501" y="2226712"/>
            <a:ext cx="3940555" cy="327077"/>
          </a:xfrm>
          <a:prstGeom prst="rect">
            <a:avLst/>
          </a:prstGeom>
          <a:noFill/>
        </p:spPr>
        <p:txBody>
          <a:bodyPr wrap="square">
            <a:spAutoFit/>
          </a:bodyPr>
          <a:lstStyle/>
          <a:p>
            <a:pPr>
              <a:lnSpc>
                <a:spcPct val="120000"/>
              </a:lnSpc>
            </a:pPr>
            <a:r>
              <a:rPr lang="en-US" sz="1400" dirty="0">
                <a:solidFill>
                  <a:schemeClr val="tx1">
                    <a:lumMod val="85000"/>
                    <a:lumOff val="15000"/>
                  </a:schemeClr>
                </a:solidFill>
              </a:rPr>
              <a:t>Measured Organizational Impact</a:t>
            </a:r>
          </a:p>
        </p:txBody>
      </p:sp>
      <p:sp>
        <p:nvSpPr>
          <p:cNvPr id="28" name="TextBox 27">
            <a:extLst>
              <a:ext uri="{FF2B5EF4-FFF2-40B4-BE49-F238E27FC236}">
                <a16:creationId xmlns:a16="http://schemas.microsoft.com/office/drawing/2014/main" id="{33900B37-8B7E-CFD3-B0AC-3D9F4791E626}"/>
              </a:ext>
            </a:extLst>
          </p:cNvPr>
          <p:cNvSpPr txBox="1"/>
          <p:nvPr/>
        </p:nvSpPr>
        <p:spPr>
          <a:xfrm>
            <a:off x="967087" y="6196545"/>
            <a:ext cx="518096" cy="212815"/>
          </a:xfrm>
          <a:prstGeom prst="rect">
            <a:avLst/>
          </a:prstGeom>
          <a:solidFill>
            <a:schemeClr val="tx1"/>
          </a:solidFill>
        </p:spPr>
        <p:txBody>
          <a:bodyPr wrap="square">
            <a:spAutoFit/>
          </a:bodyPr>
          <a:lstStyle/>
          <a:p>
            <a:pPr>
              <a:lnSpc>
                <a:spcPct val="87000"/>
              </a:lnSpc>
            </a:pPr>
            <a:r>
              <a:rPr lang="en-US" sz="900" dirty="0">
                <a:solidFill>
                  <a:schemeClr val="bg1"/>
                </a:solidFill>
              </a:rPr>
              <a:t>01</a:t>
            </a:r>
          </a:p>
        </p:txBody>
      </p:sp>
      <p:sp>
        <p:nvSpPr>
          <p:cNvPr id="29" name="TextBox 28">
            <a:extLst>
              <a:ext uri="{FF2B5EF4-FFF2-40B4-BE49-F238E27FC236}">
                <a16:creationId xmlns:a16="http://schemas.microsoft.com/office/drawing/2014/main" id="{470C033B-8144-8B9A-EEB5-6BD9A48D0E28}"/>
              </a:ext>
            </a:extLst>
          </p:cNvPr>
          <p:cNvSpPr txBox="1"/>
          <p:nvPr/>
        </p:nvSpPr>
        <p:spPr>
          <a:xfrm>
            <a:off x="6023502" y="6196545"/>
            <a:ext cx="518096" cy="212815"/>
          </a:xfrm>
          <a:prstGeom prst="rect">
            <a:avLst/>
          </a:prstGeom>
          <a:solidFill>
            <a:schemeClr val="tx1"/>
          </a:solidFill>
        </p:spPr>
        <p:txBody>
          <a:bodyPr wrap="square">
            <a:spAutoFit/>
          </a:bodyPr>
          <a:lstStyle/>
          <a:p>
            <a:pPr>
              <a:lnSpc>
                <a:spcPct val="87000"/>
              </a:lnSpc>
            </a:pPr>
            <a:r>
              <a:rPr lang="en-US" sz="900" dirty="0">
                <a:solidFill>
                  <a:schemeClr val="bg1"/>
                </a:solidFill>
              </a:rPr>
              <a:t>02</a:t>
            </a:r>
          </a:p>
        </p:txBody>
      </p:sp>
      <p:sp>
        <p:nvSpPr>
          <p:cNvPr id="32" name="TextBox 31">
            <a:extLst>
              <a:ext uri="{FF2B5EF4-FFF2-40B4-BE49-F238E27FC236}">
                <a16:creationId xmlns:a16="http://schemas.microsoft.com/office/drawing/2014/main" id="{BC54972A-158D-E8A8-DAC5-48CD9E42E554}"/>
              </a:ext>
            </a:extLst>
          </p:cNvPr>
          <p:cNvSpPr txBox="1"/>
          <p:nvPr/>
        </p:nvSpPr>
        <p:spPr>
          <a:xfrm>
            <a:off x="6023501" y="2591427"/>
            <a:ext cx="4844522" cy="1040093"/>
          </a:xfrm>
          <a:prstGeom prst="rect">
            <a:avLst/>
          </a:prstGeom>
          <a:noFill/>
        </p:spPr>
        <p:txBody>
          <a:bodyPr wrap="square">
            <a:spAutoFit/>
          </a:bodyPr>
          <a:lstStyle>
            <a:defPPr>
              <a:defRPr lang="en-US"/>
            </a:defPPr>
            <a:lvl1pPr>
              <a:lnSpc>
                <a:spcPct val="120000"/>
              </a:lnSpc>
              <a:spcAft>
                <a:spcPts val="1200"/>
              </a:spcAft>
              <a:defRPr sz="1100">
                <a:solidFill>
                  <a:schemeClr val="bg1">
                    <a:lumMod val="65000"/>
                  </a:schemeClr>
                </a:solidFill>
              </a:defRPr>
            </a:lvl1pPr>
          </a:lstStyle>
          <a:p>
            <a:pPr marL="171450" indent="-171450">
              <a:spcAft>
                <a:spcPts val="600"/>
              </a:spcAft>
              <a:buFont typeface="Arial" panose="020B0604020202020204" pitchFamily="34" charset="0"/>
              <a:buChar char="•"/>
            </a:pPr>
            <a:r>
              <a:rPr lang="en-US" dirty="0"/>
              <a:t>Improved payroll accuracy and compliance adherence </a:t>
            </a:r>
          </a:p>
          <a:p>
            <a:pPr marL="171450" indent="-171450">
              <a:spcAft>
                <a:spcPts val="600"/>
              </a:spcAft>
              <a:buFont typeface="Arial" panose="020B0604020202020204" pitchFamily="34" charset="0"/>
              <a:buChar char="•"/>
            </a:pPr>
            <a:r>
              <a:rPr lang="en-US" dirty="0"/>
              <a:t>Greater process efficiency within payroll operations </a:t>
            </a:r>
          </a:p>
          <a:p>
            <a:pPr marL="171450" indent="-171450">
              <a:spcAft>
                <a:spcPts val="600"/>
              </a:spcAft>
              <a:buFont typeface="Arial" panose="020B0604020202020204" pitchFamily="34" charset="0"/>
              <a:buChar char="•"/>
            </a:pPr>
            <a:r>
              <a:rPr lang="en-US" dirty="0"/>
              <a:t>Increased contribution to business decisions through data-driven insights and cross-functional collaboration</a:t>
            </a:r>
          </a:p>
        </p:txBody>
      </p:sp>
    </p:spTree>
    <p:extLst>
      <p:ext uri="{BB962C8B-B14F-4D97-AF65-F5344CB8AC3E}">
        <p14:creationId xmlns:p14="http://schemas.microsoft.com/office/powerpoint/2010/main" val="1799794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D13F1C-E645-780E-28B7-A2D755380A4E}"/>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D607CA4-F67C-0109-5D6E-DB057CBBE7D6}"/>
              </a:ext>
            </a:extLst>
          </p:cNvPr>
          <p:cNvSpPr txBox="1"/>
          <p:nvPr/>
        </p:nvSpPr>
        <p:spPr>
          <a:xfrm>
            <a:off x="416323" y="1429504"/>
            <a:ext cx="8270477" cy="904863"/>
          </a:xfrm>
          <a:prstGeom prst="rect">
            <a:avLst/>
          </a:prstGeom>
          <a:noFill/>
        </p:spPr>
        <p:txBody>
          <a:bodyPr wrap="square">
            <a:spAutoFit/>
          </a:bodyPr>
          <a:lstStyle>
            <a:defPPr>
              <a:defRPr lang="en-US"/>
            </a:defPPr>
            <a:lvl1pPr>
              <a:lnSpc>
                <a:spcPct val="80000"/>
              </a:lnSpc>
              <a:defRPr sz="6600"/>
            </a:lvl1pPr>
          </a:lstStyle>
          <a:p>
            <a:r>
              <a:rPr lang="en-US" dirty="0"/>
              <a:t>Next Steps</a:t>
            </a:r>
          </a:p>
        </p:txBody>
      </p:sp>
      <p:pic>
        <p:nvPicPr>
          <p:cNvPr id="25" name="Picture Placeholder 24">
            <a:extLst>
              <a:ext uri="{FF2B5EF4-FFF2-40B4-BE49-F238E27FC236}">
                <a16:creationId xmlns:a16="http://schemas.microsoft.com/office/drawing/2014/main" id="{C7F1735F-7076-0D59-8F5E-D491C95FDC8A}"/>
              </a:ext>
            </a:extLst>
          </p:cNvPr>
          <p:cNvPicPr>
            <a:picLocks noGrp="1" noChangeAspect="1"/>
          </p:cNvPicPr>
          <p:nvPr>
            <p:ph type="pic" sz="quarter" idx="11"/>
          </p:nvPr>
        </p:nvPicPr>
        <p:blipFill>
          <a:blip r:embed="rId3">
            <a:extLst>
              <a:ext uri="{28A0092B-C50C-407E-A947-70E740481C1C}">
                <a14:useLocalDpi xmlns:a14="http://schemas.microsoft.com/office/drawing/2010/main" val="0"/>
              </a:ext>
            </a:extLst>
          </a:blip>
          <a:srcRect t="13388" b="13388"/>
          <a:stretch>
            <a:fillRect/>
          </a:stretch>
        </p:blipFill>
        <p:spPr>
          <a:custGeom>
            <a:avLst/>
            <a:gdLst>
              <a:gd name="connsiteX0" fmla="*/ 0 w 3603407"/>
              <a:gd name="connsiteY0" fmla="*/ 0 h 1761198"/>
              <a:gd name="connsiteX1" fmla="*/ 3603407 w 3603407"/>
              <a:gd name="connsiteY1" fmla="*/ 0 h 1761198"/>
              <a:gd name="connsiteX2" fmla="*/ 3603407 w 3603407"/>
              <a:gd name="connsiteY2" fmla="*/ 1761198 h 1761198"/>
              <a:gd name="connsiteX3" fmla="*/ 0 w 3603407"/>
              <a:gd name="connsiteY3" fmla="*/ 1761198 h 1761198"/>
            </a:gdLst>
            <a:ahLst/>
            <a:cxnLst>
              <a:cxn ang="0">
                <a:pos x="connsiteX0" y="connsiteY0"/>
              </a:cxn>
              <a:cxn ang="0">
                <a:pos x="connsiteX1" y="connsiteY1"/>
              </a:cxn>
              <a:cxn ang="0">
                <a:pos x="connsiteX2" y="connsiteY2"/>
              </a:cxn>
              <a:cxn ang="0">
                <a:pos x="connsiteX3" y="connsiteY3"/>
              </a:cxn>
            </a:cxnLst>
            <a:rect l="l" t="t" r="r" b="b"/>
            <a:pathLst>
              <a:path w="3603407" h="1761198">
                <a:moveTo>
                  <a:pt x="0" y="0"/>
                </a:moveTo>
                <a:lnTo>
                  <a:pt x="3603407" y="0"/>
                </a:lnTo>
                <a:lnTo>
                  <a:pt x="3603407" y="1761198"/>
                </a:lnTo>
                <a:lnTo>
                  <a:pt x="0" y="1761198"/>
                </a:lnTo>
                <a:close/>
              </a:path>
            </a:pathLst>
          </a:custGeom>
          <a:solidFill>
            <a:prstClr val="white">
              <a:lumMod val="95000"/>
              <a:alpha val="50000"/>
            </a:prstClr>
          </a:solidFill>
        </p:spPr>
      </p:pic>
      <p:pic>
        <p:nvPicPr>
          <p:cNvPr id="29" name="Picture Placeholder 28">
            <a:extLst>
              <a:ext uri="{FF2B5EF4-FFF2-40B4-BE49-F238E27FC236}">
                <a16:creationId xmlns:a16="http://schemas.microsoft.com/office/drawing/2014/main" id="{E1749756-2ADC-4D10-CC76-FBC8C0B0ED73}"/>
              </a:ext>
            </a:extLst>
          </p:cNvPr>
          <p:cNvPicPr>
            <a:picLocks noGrp="1" noChangeAspect="1"/>
          </p:cNvPicPr>
          <p:nvPr>
            <p:ph type="pic" sz="quarter" idx="13"/>
          </p:nvPr>
        </p:nvPicPr>
        <p:blipFill>
          <a:blip r:embed="rId4">
            <a:extLst>
              <a:ext uri="{28A0092B-C50C-407E-A947-70E740481C1C}">
                <a14:useLocalDpi xmlns:a14="http://schemas.microsoft.com/office/drawing/2010/main" val="0"/>
              </a:ext>
            </a:extLst>
          </a:blip>
          <a:srcRect t="13388" b="13388"/>
          <a:stretch>
            <a:fillRect/>
          </a:stretch>
        </p:blipFill>
        <p:spPr>
          <a:custGeom>
            <a:avLst/>
            <a:gdLst>
              <a:gd name="connsiteX0" fmla="*/ 0 w 3603407"/>
              <a:gd name="connsiteY0" fmla="*/ 0 h 1761198"/>
              <a:gd name="connsiteX1" fmla="*/ 3603407 w 3603407"/>
              <a:gd name="connsiteY1" fmla="*/ 0 h 1761198"/>
              <a:gd name="connsiteX2" fmla="*/ 3603407 w 3603407"/>
              <a:gd name="connsiteY2" fmla="*/ 1761198 h 1761198"/>
              <a:gd name="connsiteX3" fmla="*/ 0 w 3603407"/>
              <a:gd name="connsiteY3" fmla="*/ 1761198 h 1761198"/>
            </a:gdLst>
            <a:ahLst/>
            <a:cxnLst>
              <a:cxn ang="0">
                <a:pos x="connsiteX0" y="connsiteY0"/>
              </a:cxn>
              <a:cxn ang="0">
                <a:pos x="connsiteX1" y="connsiteY1"/>
              </a:cxn>
              <a:cxn ang="0">
                <a:pos x="connsiteX2" y="connsiteY2"/>
              </a:cxn>
              <a:cxn ang="0">
                <a:pos x="connsiteX3" y="connsiteY3"/>
              </a:cxn>
            </a:cxnLst>
            <a:rect l="l" t="t" r="r" b="b"/>
            <a:pathLst>
              <a:path w="3603407" h="1761198">
                <a:moveTo>
                  <a:pt x="0" y="0"/>
                </a:moveTo>
                <a:lnTo>
                  <a:pt x="3603407" y="0"/>
                </a:lnTo>
                <a:lnTo>
                  <a:pt x="3603407" y="1761198"/>
                </a:lnTo>
                <a:lnTo>
                  <a:pt x="0" y="1761198"/>
                </a:lnTo>
                <a:close/>
              </a:path>
            </a:pathLst>
          </a:custGeom>
          <a:solidFill>
            <a:prstClr val="white">
              <a:lumMod val="95000"/>
              <a:alpha val="50000"/>
            </a:prstClr>
          </a:solidFill>
        </p:spPr>
      </p:pic>
      <p:sp>
        <p:nvSpPr>
          <p:cNvPr id="15" name="TextBox 14">
            <a:extLst>
              <a:ext uri="{FF2B5EF4-FFF2-40B4-BE49-F238E27FC236}">
                <a16:creationId xmlns:a16="http://schemas.microsoft.com/office/drawing/2014/main" id="{7B424580-BD45-2693-8827-66E31642A8FF}"/>
              </a:ext>
            </a:extLst>
          </p:cNvPr>
          <p:cNvSpPr txBox="1"/>
          <p:nvPr/>
        </p:nvSpPr>
        <p:spPr>
          <a:xfrm>
            <a:off x="898554" y="3473490"/>
            <a:ext cx="3358860" cy="479940"/>
          </a:xfrm>
          <a:prstGeom prst="rect">
            <a:avLst/>
          </a:prstGeom>
          <a:noFill/>
        </p:spPr>
        <p:txBody>
          <a:bodyPr wrap="square">
            <a:spAutoFit/>
          </a:bodyPr>
          <a:lstStyle>
            <a:defPPr>
              <a:defRPr lang="en-US"/>
            </a:defPPr>
            <a:lvl1pPr>
              <a:lnSpc>
                <a:spcPct val="120000"/>
              </a:lnSpc>
              <a:spcAft>
                <a:spcPts val="1200"/>
              </a:spcAft>
              <a:defRPr sz="1100">
                <a:solidFill>
                  <a:schemeClr val="bg1">
                    <a:lumMod val="65000"/>
                  </a:schemeClr>
                </a:solidFill>
              </a:defRPr>
            </a:lvl1pPr>
          </a:lstStyle>
          <a:p>
            <a:r>
              <a:rPr lang="en-US" dirty="0"/>
              <a:t>Approval to enroll in the Payroll Leadership Professional (PLP) program</a:t>
            </a:r>
          </a:p>
        </p:txBody>
      </p:sp>
      <p:sp>
        <p:nvSpPr>
          <p:cNvPr id="16" name="TextBox 15">
            <a:extLst>
              <a:ext uri="{FF2B5EF4-FFF2-40B4-BE49-F238E27FC236}">
                <a16:creationId xmlns:a16="http://schemas.microsoft.com/office/drawing/2014/main" id="{3F6E8FB6-651F-EBF3-C50E-68AF5EA2F34F}"/>
              </a:ext>
            </a:extLst>
          </p:cNvPr>
          <p:cNvSpPr txBox="1"/>
          <p:nvPr/>
        </p:nvSpPr>
        <p:spPr>
          <a:xfrm>
            <a:off x="885824" y="3197676"/>
            <a:ext cx="3682961" cy="327077"/>
          </a:xfrm>
          <a:prstGeom prst="rect">
            <a:avLst/>
          </a:prstGeom>
          <a:noFill/>
        </p:spPr>
        <p:txBody>
          <a:bodyPr wrap="square">
            <a:spAutoFit/>
          </a:bodyPr>
          <a:lstStyle/>
          <a:p>
            <a:pPr>
              <a:lnSpc>
                <a:spcPct val="120000"/>
              </a:lnSpc>
            </a:pPr>
            <a:r>
              <a:rPr lang="en-US" sz="1400" dirty="0">
                <a:solidFill>
                  <a:schemeClr val="tx1">
                    <a:lumMod val="85000"/>
                    <a:lumOff val="15000"/>
                  </a:schemeClr>
                </a:solidFill>
              </a:rPr>
              <a:t>Approval Request</a:t>
            </a:r>
          </a:p>
        </p:txBody>
      </p:sp>
      <p:sp>
        <p:nvSpPr>
          <p:cNvPr id="17" name="TextBox 16">
            <a:extLst>
              <a:ext uri="{FF2B5EF4-FFF2-40B4-BE49-F238E27FC236}">
                <a16:creationId xmlns:a16="http://schemas.microsoft.com/office/drawing/2014/main" id="{A90ACBD0-540D-A89F-AA54-9D9CCFDC162B}"/>
              </a:ext>
            </a:extLst>
          </p:cNvPr>
          <p:cNvSpPr txBox="1"/>
          <p:nvPr/>
        </p:nvSpPr>
        <p:spPr>
          <a:xfrm>
            <a:off x="4710161" y="3473490"/>
            <a:ext cx="2958792" cy="485005"/>
          </a:xfrm>
          <a:prstGeom prst="rect">
            <a:avLst/>
          </a:prstGeom>
          <a:noFill/>
        </p:spPr>
        <p:txBody>
          <a:bodyPr wrap="square">
            <a:spAutoFit/>
          </a:bodyPr>
          <a:lstStyle>
            <a:defPPr>
              <a:defRPr lang="en-US"/>
            </a:defPPr>
            <a:lvl1pPr>
              <a:lnSpc>
                <a:spcPct val="120000"/>
              </a:lnSpc>
              <a:spcAft>
                <a:spcPts val="1200"/>
              </a:spcAft>
              <a:defRPr sz="1100">
                <a:solidFill>
                  <a:schemeClr val="bg1">
                    <a:lumMod val="65000"/>
                  </a:schemeClr>
                </a:solidFill>
              </a:defRPr>
            </a:lvl1pPr>
          </a:lstStyle>
          <a:p>
            <a:r>
              <a:rPr lang="en-US" dirty="0"/>
              <a:t>Registration details and cohort start date: </a:t>
            </a:r>
            <a:r>
              <a:rPr lang="en-CA" dirty="0">
                <a:latin typeface="Arial Black" panose="020B0A04020102020204" pitchFamily="34" charset="0"/>
              </a:rPr>
              <a:t>June 2026</a:t>
            </a:r>
            <a:endParaRPr lang="en-US" dirty="0">
              <a:latin typeface="Arial Black" panose="020B0A04020102020204" pitchFamily="34" charset="0"/>
            </a:endParaRPr>
          </a:p>
        </p:txBody>
      </p:sp>
      <p:sp>
        <p:nvSpPr>
          <p:cNvPr id="18" name="TextBox 17">
            <a:extLst>
              <a:ext uri="{FF2B5EF4-FFF2-40B4-BE49-F238E27FC236}">
                <a16:creationId xmlns:a16="http://schemas.microsoft.com/office/drawing/2014/main" id="{1A41A15B-2159-BC54-D418-105830117FC0}"/>
              </a:ext>
            </a:extLst>
          </p:cNvPr>
          <p:cNvSpPr txBox="1"/>
          <p:nvPr/>
        </p:nvSpPr>
        <p:spPr>
          <a:xfrm>
            <a:off x="4697432" y="3197676"/>
            <a:ext cx="2842874" cy="327077"/>
          </a:xfrm>
          <a:prstGeom prst="rect">
            <a:avLst/>
          </a:prstGeom>
          <a:noFill/>
        </p:spPr>
        <p:txBody>
          <a:bodyPr wrap="square">
            <a:spAutoFit/>
          </a:bodyPr>
          <a:lstStyle/>
          <a:p>
            <a:pPr>
              <a:lnSpc>
                <a:spcPct val="120000"/>
              </a:lnSpc>
            </a:pPr>
            <a:r>
              <a:rPr lang="en-US" sz="1400" dirty="0">
                <a:solidFill>
                  <a:schemeClr val="tx1">
                    <a:lumMod val="85000"/>
                    <a:lumOff val="15000"/>
                  </a:schemeClr>
                </a:solidFill>
              </a:rPr>
              <a:t>Program Timeline</a:t>
            </a:r>
          </a:p>
        </p:txBody>
      </p:sp>
      <p:sp>
        <p:nvSpPr>
          <p:cNvPr id="19" name="TextBox 18">
            <a:extLst>
              <a:ext uri="{FF2B5EF4-FFF2-40B4-BE49-F238E27FC236}">
                <a16:creationId xmlns:a16="http://schemas.microsoft.com/office/drawing/2014/main" id="{713EB9E5-D60E-2993-A1AF-10804ECC1E1B}"/>
              </a:ext>
            </a:extLst>
          </p:cNvPr>
          <p:cNvSpPr txBox="1"/>
          <p:nvPr/>
        </p:nvSpPr>
        <p:spPr>
          <a:xfrm>
            <a:off x="8521768" y="3473490"/>
            <a:ext cx="3130540" cy="479940"/>
          </a:xfrm>
          <a:prstGeom prst="rect">
            <a:avLst/>
          </a:prstGeom>
          <a:noFill/>
        </p:spPr>
        <p:txBody>
          <a:bodyPr wrap="square">
            <a:spAutoFit/>
          </a:bodyPr>
          <a:lstStyle>
            <a:defPPr>
              <a:defRPr lang="en-US"/>
            </a:defPPr>
            <a:lvl1pPr>
              <a:lnSpc>
                <a:spcPct val="120000"/>
              </a:lnSpc>
              <a:spcAft>
                <a:spcPts val="1200"/>
              </a:spcAft>
              <a:defRPr sz="1100">
                <a:solidFill>
                  <a:schemeClr val="bg1">
                    <a:lumMod val="65000"/>
                  </a:schemeClr>
                </a:solidFill>
              </a:defRPr>
            </a:lvl1pPr>
          </a:lstStyle>
          <a:p>
            <a:r>
              <a:rPr lang="en-US" dirty="0"/>
              <a:t>National Payroll Institute team available for program details and support</a:t>
            </a:r>
          </a:p>
        </p:txBody>
      </p:sp>
      <p:sp>
        <p:nvSpPr>
          <p:cNvPr id="20" name="TextBox 19">
            <a:extLst>
              <a:ext uri="{FF2B5EF4-FFF2-40B4-BE49-F238E27FC236}">
                <a16:creationId xmlns:a16="http://schemas.microsoft.com/office/drawing/2014/main" id="{E30C14E3-FDBB-DFB9-84E0-8BD8CF2C70DB}"/>
              </a:ext>
            </a:extLst>
          </p:cNvPr>
          <p:cNvSpPr txBox="1"/>
          <p:nvPr/>
        </p:nvSpPr>
        <p:spPr>
          <a:xfrm>
            <a:off x="8509039" y="3197676"/>
            <a:ext cx="2842874" cy="327077"/>
          </a:xfrm>
          <a:prstGeom prst="rect">
            <a:avLst/>
          </a:prstGeom>
          <a:noFill/>
        </p:spPr>
        <p:txBody>
          <a:bodyPr wrap="square">
            <a:spAutoFit/>
          </a:bodyPr>
          <a:lstStyle/>
          <a:p>
            <a:pPr>
              <a:lnSpc>
                <a:spcPct val="120000"/>
              </a:lnSpc>
            </a:pPr>
            <a:r>
              <a:rPr lang="en-US" sz="1400" dirty="0">
                <a:solidFill>
                  <a:schemeClr val="tx1">
                    <a:lumMod val="85000"/>
                    <a:lumOff val="15000"/>
                  </a:schemeClr>
                </a:solidFill>
              </a:rPr>
              <a:t>Support Available</a:t>
            </a:r>
          </a:p>
        </p:txBody>
      </p:sp>
      <p:pic>
        <p:nvPicPr>
          <p:cNvPr id="33" name="Picture Placeholder 32">
            <a:extLst>
              <a:ext uri="{FF2B5EF4-FFF2-40B4-BE49-F238E27FC236}">
                <a16:creationId xmlns:a16="http://schemas.microsoft.com/office/drawing/2014/main" id="{93969DA4-74B2-FE68-6B80-A4CDDA0EA7F7}"/>
              </a:ext>
            </a:extLst>
          </p:cNvPr>
          <p:cNvPicPr>
            <a:picLocks noGrp="1" noChangeAspect="1"/>
          </p:cNvPicPr>
          <p:nvPr>
            <p:ph type="pic" sz="quarter" idx="12"/>
          </p:nvPr>
        </p:nvPicPr>
        <p:blipFill>
          <a:blip r:embed="rId5">
            <a:extLst>
              <a:ext uri="{28A0092B-C50C-407E-A947-70E740481C1C}">
                <a14:useLocalDpi xmlns:a14="http://schemas.microsoft.com/office/drawing/2010/main" val="0"/>
              </a:ext>
            </a:extLst>
          </a:blip>
          <a:srcRect l="24785" t="8051" b="26623"/>
          <a:stretch>
            <a:fillRect/>
          </a:stretch>
        </p:blipFill>
        <p:spPr>
          <a:xfrm>
            <a:off x="4776986" y="4446296"/>
            <a:ext cx="3603407" cy="1761198"/>
          </a:xfrm>
          <a:custGeom>
            <a:avLst/>
            <a:gdLst>
              <a:gd name="connsiteX0" fmla="*/ 0 w 3603407"/>
              <a:gd name="connsiteY0" fmla="*/ 0 h 1761198"/>
              <a:gd name="connsiteX1" fmla="*/ 3603407 w 3603407"/>
              <a:gd name="connsiteY1" fmla="*/ 0 h 1761198"/>
              <a:gd name="connsiteX2" fmla="*/ 3603407 w 3603407"/>
              <a:gd name="connsiteY2" fmla="*/ 1761198 h 1761198"/>
              <a:gd name="connsiteX3" fmla="*/ 0 w 3603407"/>
              <a:gd name="connsiteY3" fmla="*/ 1761198 h 1761198"/>
            </a:gdLst>
            <a:ahLst/>
            <a:cxnLst>
              <a:cxn ang="0">
                <a:pos x="connsiteX0" y="connsiteY0"/>
              </a:cxn>
              <a:cxn ang="0">
                <a:pos x="connsiteX1" y="connsiteY1"/>
              </a:cxn>
              <a:cxn ang="0">
                <a:pos x="connsiteX2" y="connsiteY2"/>
              </a:cxn>
              <a:cxn ang="0">
                <a:pos x="connsiteX3" y="connsiteY3"/>
              </a:cxn>
            </a:cxnLst>
            <a:rect l="l" t="t" r="r" b="b"/>
            <a:pathLst>
              <a:path w="3603407" h="1761198">
                <a:moveTo>
                  <a:pt x="0" y="0"/>
                </a:moveTo>
                <a:lnTo>
                  <a:pt x="3603407" y="0"/>
                </a:lnTo>
                <a:lnTo>
                  <a:pt x="3603407" y="1761198"/>
                </a:lnTo>
                <a:lnTo>
                  <a:pt x="0" y="1761198"/>
                </a:lnTo>
                <a:close/>
              </a:path>
            </a:pathLst>
          </a:custGeom>
          <a:solidFill>
            <a:prstClr val="white">
              <a:lumMod val="95000"/>
              <a:alpha val="50000"/>
            </a:prstClr>
          </a:solidFill>
        </p:spPr>
      </p:pic>
    </p:spTree>
    <p:extLst>
      <p:ext uri="{BB962C8B-B14F-4D97-AF65-F5344CB8AC3E}">
        <p14:creationId xmlns:p14="http://schemas.microsoft.com/office/powerpoint/2010/main" val="4006976752"/>
      </p:ext>
    </p:extLst>
  </p:cSld>
  <p:clrMapOvr>
    <a:masterClrMapping/>
  </p:clrMapOvr>
</p:sld>
</file>

<file path=ppt/theme/theme1.xml><?xml version="1.0" encoding="utf-8"?>
<a:theme xmlns:a="http://schemas.openxmlformats.org/drawingml/2006/main" name="Office Theme">
  <a:themeElements>
    <a:clrScheme name="National Payroll Institute">
      <a:dk1>
        <a:sysClr val="windowText" lastClr="000000"/>
      </a:dk1>
      <a:lt1>
        <a:sysClr val="window" lastClr="FFFFFF"/>
      </a:lt1>
      <a:dk2>
        <a:srgbClr val="1F497D"/>
      </a:dk2>
      <a:lt2>
        <a:srgbClr val="EEECE1"/>
      </a:lt2>
      <a:accent1>
        <a:srgbClr val="320082"/>
      </a:accent1>
      <a:accent2>
        <a:srgbClr val="34B78F"/>
      </a:accent2>
      <a:accent3>
        <a:srgbClr val="E0004D"/>
      </a:accent3>
      <a:accent4>
        <a:srgbClr val="0077C8"/>
      </a:accent4>
      <a:accent5>
        <a:srgbClr val="63666A"/>
      </a:accent5>
      <a:accent6>
        <a:srgbClr val="FF6900"/>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1803f7aa-dcd3-4a3a-be14-39a77bd77340}" enabled="1" method="Standard" siteId="{866f7e85-fca2-4853-a24b-df4b9ee3da77}" removed="0"/>
</clbl:labelList>
</file>

<file path=docProps/app.xml><?xml version="1.0" encoding="utf-8"?>
<Properties xmlns="http://schemas.openxmlformats.org/officeDocument/2006/extended-properties" xmlns:vt="http://schemas.openxmlformats.org/officeDocument/2006/docPropsVTypes">
  <TotalTime>1533</TotalTime>
  <Words>766</Words>
  <Application>Microsoft Office PowerPoint</Application>
  <PresentationFormat>Widescreen</PresentationFormat>
  <Paragraphs>110</Paragraphs>
  <Slides>10</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Aptos</vt:lpstr>
      <vt:lpstr>Arial</vt:lpstr>
      <vt:lpstr>Arial Black</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Bolarinwa Amoye</dc:creator>
  <cp:lastModifiedBy>Bolarinwa Amoye</cp:lastModifiedBy>
  <cp:revision>1</cp:revision>
  <dcterms:created xsi:type="dcterms:W3CDTF">2024-12-21T12:13:43Z</dcterms:created>
  <dcterms:modified xsi:type="dcterms:W3CDTF">2026-03-09T14:45:33Z</dcterms:modified>
</cp:coreProperties>
</file>